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6" d="100"/>
          <a:sy n="106" d="100"/>
        </p:scale>
        <p:origin x="-168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 xmlns:p14="http://schemas.microsoft.com/office/powerpoint/2010/main" val="1424527756"/>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89" name="Shape 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96" name="Shape 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103" name="Shape 1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110" name="Shape 11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119" name="Shape 1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126" name="Shape 1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8"/>
        <p:cNvGrpSpPr/>
        <p:nvPr/>
      </p:nvGrpSpPr>
      <p:grpSpPr>
        <a:xfrm>
          <a:off x="0" y="0"/>
          <a:ext cx="0" cy="0"/>
          <a:chOff x="0" y="0"/>
          <a:chExt cx="0" cy="0"/>
        </a:xfrm>
      </p:grpSpPr>
      <p:sp>
        <p:nvSpPr>
          <p:cNvPr id="19" name="Shape 19"/>
          <p:cNvSpPr txBox="1">
            <a:spLocks noGrp="1"/>
          </p:cNvSpPr>
          <p:nvPr>
            <p:ph type="ctrTitle"/>
          </p:nvPr>
        </p:nvSpPr>
        <p:spPr>
          <a:xfrm>
            <a:off x="1141998" y="1201971"/>
            <a:ext cx="6630402" cy="2373099"/>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20" name="Shape 20"/>
          <p:cNvSpPr txBox="1">
            <a:spLocks noGrp="1"/>
          </p:cNvSpPr>
          <p:nvPr>
            <p:ph type="subTitle" idx="1"/>
          </p:nvPr>
        </p:nvSpPr>
        <p:spPr>
          <a:xfrm>
            <a:off x="1141999" y="3692460"/>
            <a:ext cx="6630400" cy="2102354"/>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sz="3200" b="0" i="0" u="none" strike="noStrike" cap="none">
                <a:solidFill>
                  <a:srgbClr val="888888"/>
                </a:solidFill>
                <a:latin typeface="Arial"/>
                <a:ea typeface="Arial"/>
                <a:cs typeface="Arial"/>
                <a:sym typeface="Arial"/>
              </a:defRPr>
            </a:lvl1pPr>
            <a:lvl2pPr marL="457200" marR="0" lvl="1" indent="0" algn="ctr" rtl="0">
              <a:spcBef>
                <a:spcPts val="560"/>
              </a:spcBef>
              <a:buClr>
                <a:srgbClr val="888888"/>
              </a:buClr>
              <a:buFont typeface="Arial"/>
              <a:buNone/>
              <a:defRPr sz="2800" b="0" i="0" u="none" strike="noStrike" cap="none">
                <a:solidFill>
                  <a:srgbClr val="888888"/>
                </a:solidFill>
                <a:latin typeface="Arial"/>
                <a:ea typeface="Arial"/>
                <a:cs typeface="Arial"/>
                <a:sym typeface="Arial"/>
              </a:defRPr>
            </a:lvl2pPr>
            <a:lvl3pPr marL="914400" marR="0" lvl="2" indent="0" algn="ctr" rtl="0">
              <a:spcBef>
                <a:spcPts val="480"/>
              </a:spcBef>
              <a:buClr>
                <a:srgbClr val="888888"/>
              </a:buClr>
              <a:buFont typeface="Arial"/>
              <a:buNone/>
              <a:defRPr sz="2400" b="0" i="0" u="none" strike="noStrike" cap="none">
                <a:solidFill>
                  <a:srgbClr val="888888"/>
                </a:solidFill>
                <a:latin typeface="Arial"/>
                <a:ea typeface="Arial"/>
                <a:cs typeface="Arial"/>
                <a:sym typeface="Arial"/>
              </a:defRPr>
            </a:lvl3pPr>
            <a:lvl4pPr marL="1371600" marR="0" lvl="3"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4pPr>
            <a:lvl5pPr marL="1828800" marR="0" lvl="4"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21" name="Shape 2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2" name="Shape 2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3" name="Shape 2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endParaRPr sz="1200" b="0" i="0" u="none" strike="noStrike" cap="none" dirty="0">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7" name="Shape 77"/>
          <p:cNvSpPr txBox="1">
            <a:spLocks noGrp="1"/>
          </p:cNvSpPr>
          <p:nvPr>
            <p:ph type="body" idx="1"/>
          </p:nvPr>
        </p:nvSpPr>
        <p:spPr>
          <a:xfrm rot="5400000">
            <a:off x="2299931" y="442268"/>
            <a:ext cx="4354694" cy="6670557"/>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78" name="Shape 7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9" name="Shape 7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0" name="Shape 8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81"/>
        <p:cNvGrpSpPr/>
        <p:nvPr/>
      </p:nvGrpSpPr>
      <p:grpSpPr>
        <a:xfrm>
          <a:off x="0" y="0"/>
          <a:ext cx="0" cy="0"/>
          <a:chOff x="0" y="0"/>
          <a:chExt cx="0" cy="0"/>
        </a:xfrm>
      </p:grpSpPr>
      <p:sp>
        <p:nvSpPr>
          <p:cNvPr id="82" name="Shape 82"/>
          <p:cNvSpPr txBox="1">
            <a:spLocks noGrp="1"/>
          </p:cNvSpPr>
          <p:nvPr>
            <p:ph type="title"/>
          </p:nvPr>
        </p:nvSpPr>
        <p:spPr>
          <a:xfrm rot="5400000">
            <a:off x="4508673" y="2395364"/>
            <a:ext cx="5851525" cy="1610071"/>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3" name="Shape 83"/>
          <p:cNvSpPr txBox="1">
            <a:spLocks noGrp="1"/>
          </p:cNvSpPr>
          <p:nvPr>
            <p:ph type="body" idx="1"/>
          </p:nvPr>
        </p:nvSpPr>
        <p:spPr>
          <a:xfrm rot="5400000">
            <a:off x="883735" y="532900"/>
            <a:ext cx="5851525" cy="5335000"/>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84" name="Shape 8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5" name="Shape 8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6" name="Shape 8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6" name="Shape 26"/>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27" name="Shape 2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8" name="Shape 2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9" name="Shape 2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1174016" y="4406900"/>
            <a:ext cx="6638538" cy="1362075"/>
          </a:xfrm>
          <a:prstGeom prst="rect">
            <a:avLst/>
          </a:prstGeom>
          <a:noFill/>
          <a:ln>
            <a:noFill/>
          </a:ln>
        </p:spPr>
        <p:txBody>
          <a:bodyPr lIns="91425" tIns="91425" rIns="91425" bIns="91425" anchor="t" anchorCtr="0"/>
          <a:lstStyle>
            <a:lvl1pPr lvl="0" algn="l" rtl="0">
              <a:spcBef>
                <a:spcPts val="0"/>
              </a:spcBef>
              <a:defRPr sz="4000" b="1" cap="none"/>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2" name="Shape 32"/>
          <p:cNvSpPr txBox="1">
            <a:spLocks noGrp="1"/>
          </p:cNvSpPr>
          <p:nvPr>
            <p:ph type="body" idx="1"/>
          </p:nvPr>
        </p:nvSpPr>
        <p:spPr>
          <a:xfrm>
            <a:off x="1174016" y="2906713"/>
            <a:ext cx="6638540" cy="1500187"/>
          </a:xfrm>
          <a:prstGeom prst="rect">
            <a:avLst/>
          </a:prstGeom>
          <a:noFill/>
          <a:ln>
            <a:noFill/>
          </a:ln>
        </p:spPr>
        <p:txBody>
          <a:bodyPr lIns="91425" tIns="91425" rIns="91425" bIns="91425" anchor="b" anchorCtr="0"/>
          <a:lstStyle>
            <a:lvl1pPr marL="0" lvl="0" indent="0" rtl="0">
              <a:spcBef>
                <a:spcPts val="0"/>
              </a:spcBef>
              <a:buClr>
                <a:srgbClr val="888888"/>
              </a:buClr>
              <a:buNone/>
              <a:defRPr sz="2000">
                <a:solidFill>
                  <a:srgbClr val="888888"/>
                </a:solidFill>
              </a:defRPr>
            </a:lvl1pPr>
            <a:lvl2pPr marL="457200" lvl="1" indent="0" rtl="0">
              <a:spcBef>
                <a:spcPts val="0"/>
              </a:spcBef>
              <a:buClr>
                <a:srgbClr val="888888"/>
              </a:buClr>
              <a:buNone/>
              <a:defRPr sz="1800">
                <a:solidFill>
                  <a:srgbClr val="888888"/>
                </a:solidFill>
              </a:defRPr>
            </a:lvl2pPr>
            <a:lvl3pPr marL="914400" lvl="2" indent="0" rtl="0">
              <a:spcBef>
                <a:spcPts val="0"/>
              </a:spcBef>
              <a:buClr>
                <a:srgbClr val="888888"/>
              </a:buClr>
              <a:buNone/>
              <a:defRPr sz="1600">
                <a:solidFill>
                  <a:srgbClr val="888888"/>
                </a:solidFill>
              </a:defRPr>
            </a:lvl3pPr>
            <a:lvl4pPr marL="1371600" lvl="3" indent="0" rtl="0">
              <a:spcBef>
                <a:spcPts val="0"/>
              </a:spcBef>
              <a:buClr>
                <a:srgbClr val="888888"/>
              </a:buClr>
              <a:buNone/>
              <a:defRPr sz="1400">
                <a:solidFill>
                  <a:srgbClr val="888888"/>
                </a:solidFill>
              </a:defRPr>
            </a:lvl4pPr>
            <a:lvl5pPr marL="1828800" lvl="4" indent="0" rtl="0">
              <a:spcBef>
                <a:spcPts val="0"/>
              </a:spcBef>
              <a:buClr>
                <a:srgbClr val="888888"/>
              </a:buClr>
              <a:buNone/>
              <a:defRPr sz="1400">
                <a:solidFill>
                  <a:srgbClr val="888888"/>
                </a:solidFill>
              </a:defRPr>
            </a:lvl5pPr>
            <a:lvl6pPr marL="2286000" lvl="5" indent="0" rtl="0">
              <a:spcBef>
                <a:spcPts val="0"/>
              </a:spcBef>
              <a:buClr>
                <a:srgbClr val="888888"/>
              </a:buClr>
              <a:buFont typeface="Calibri"/>
              <a:buNone/>
              <a:defRPr sz="1400">
                <a:solidFill>
                  <a:srgbClr val="888888"/>
                </a:solidFill>
              </a:defRPr>
            </a:lvl6pPr>
            <a:lvl7pPr marL="2743200" lvl="6" indent="0" rtl="0">
              <a:spcBef>
                <a:spcPts val="0"/>
              </a:spcBef>
              <a:buClr>
                <a:srgbClr val="888888"/>
              </a:buClr>
              <a:buFont typeface="Calibri"/>
              <a:buNone/>
              <a:defRPr sz="1400">
                <a:solidFill>
                  <a:srgbClr val="888888"/>
                </a:solidFill>
              </a:defRPr>
            </a:lvl7pPr>
            <a:lvl8pPr marL="3200400" lvl="7" indent="0" rtl="0">
              <a:spcBef>
                <a:spcPts val="0"/>
              </a:spcBef>
              <a:buClr>
                <a:srgbClr val="888888"/>
              </a:buClr>
              <a:buFont typeface="Calibri"/>
              <a:buNone/>
              <a:defRPr sz="1400">
                <a:solidFill>
                  <a:srgbClr val="888888"/>
                </a:solidFill>
              </a:defRPr>
            </a:lvl8pPr>
            <a:lvl9pPr marL="3657600" lvl="8" indent="0" rtl="0">
              <a:spcBef>
                <a:spcPts val="0"/>
              </a:spcBef>
              <a:buClr>
                <a:srgbClr val="888888"/>
              </a:buClr>
              <a:buFont typeface="Calibri"/>
              <a:buNone/>
              <a:defRPr sz="1400">
                <a:solidFill>
                  <a:srgbClr val="888888"/>
                </a:solidFill>
              </a:defRPr>
            </a:lvl9pPr>
          </a:lstStyle>
          <a:p>
            <a:endParaRPr/>
          </a:p>
        </p:txBody>
      </p:sp>
      <p:sp>
        <p:nvSpPr>
          <p:cNvPr id="33" name="Shape 3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34" name="Shape 3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35" name="Shape 3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8" name="Shape 38"/>
          <p:cNvSpPr txBox="1">
            <a:spLocks noGrp="1"/>
          </p:cNvSpPr>
          <p:nvPr>
            <p:ph type="body" idx="1"/>
          </p:nvPr>
        </p:nvSpPr>
        <p:spPr>
          <a:xfrm>
            <a:off x="1141998" y="1600200"/>
            <a:ext cx="3353801" cy="4525963"/>
          </a:xfrm>
          <a:prstGeom prst="rect">
            <a:avLst/>
          </a:prstGeom>
          <a:noFill/>
          <a:ln>
            <a:noFill/>
          </a:ln>
        </p:spPr>
        <p:txBody>
          <a:bodyPr lIns="91425" tIns="91425" rIns="91425" bIns="91425" anchor="t" anchorCtr="0"/>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a:endParaRPr/>
          </a:p>
        </p:txBody>
      </p:sp>
      <p:sp>
        <p:nvSpPr>
          <p:cNvPr id="39" name="Shape 39"/>
          <p:cNvSpPr txBox="1">
            <a:spLocks noGrp="1"/>
          </p:cNvSpPr>
          <p:nvPr>
            <p:ph type="body" idx="2"/>
          </p:nvPr>
        </p:nvSpPr>
        <p:spPr>
          <a:xfrm>
            <a:off x="4648200" y="1600200"/>
            <a:ext cx="3164356" cy="4525963"/>
          </a:xfrm>
          <a:prstGeom prst="rect">
            <a:avLst/>
          </a:prstGeom>
          <a:noFill/>
          <a:ln>
            <a:noFill/>
          </a:ln>
        </p:spPr>
        <p:txBody>
          <a:bodyPr lIns="91425" tIns="91425" rIns="91425" bIns="91425" anchor="t" anchorCtr="0"/>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a:endParaRPr/>
          </a:p>
        </p:txBody>
      </p:sp>
      <p:sp>
        <p:nvSpPr>
          <p:cNvPr id="40" name="Shape 4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5" name="Shape 45"/>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lvl="0" indent="0" rtl="0">
              <a:spcBef>
                <a:spcPts val="0"/>
              </a:spcBef>
              <a:buNone/>
              <a:defRPr sz="2400" b="1"/>
            </a:lvl1pPr>
            <a:lvl2pPr marL="457200" lvl="1" indent="0" rtl="0">
              <a:spcBef>
                <a:spcPts val="0"/>
              </a:spcBef>
              <a:buNone/>
              <a:defRPr sz="2000" b="1"/>
            </a:lvl2pPr>
            <a:lvl3pPr marL="914400" lvl="2" indent="0" rtl="0">
              <a:spcBef>
                <a:spcPts val="0"/>
              </a:spcBef>
              <a:buNone/>
              <a:defRPr sz="1800" b="1"/>
            </a:lvl3pPr>
            <a:lvl4pPr marL="1371600" lvl="3" indent="0" rtl="0">
              <a:spcBef>
                <a:spcPts val="0"/>
              </a:spcBef>
              <a:buNone/>
              <a:defRPr sz="1600" b="1"/>
            </a:lvl4pPr>
            <a:lvl5pPr marL="1828800" lvl="4" indent="0" rtl="0">
              <a:spcBef>
                <a:spcPts val="0"/>
              </a:spcBef>
              <a:buNone/>
              <a:defRPr sz="1600" b="1"/>
            </a:lvl5pPr>
            <a:lvl6pPr marL="2286000" lvl="5" indent="0" rtl="0">
              <a:spcBef>
                <a:spcPts val="0"/>
              </a:spcBef>
              <a:buFont typeface="Calibri"/>
              <a:buNone/>
              <a:defRPr sz="1600" b="1"/>
            </a:lvl6pPr>
            <a:lvl7pPr marL="2743200" lvl="6" indent="0" rtl="0">
              <a:spcBef>
                <a:spcPts val="0"/>
              </a:spcBef>
              <a:buFont typeface="Calibri"/>
              <a:buNone/>
              <a:defRPr sz="1600" b="1"/>
            </a:lvl7pPr>
            <a:lvl8pPr marL="3200400" lvl="7" indent="0" rtl="0">
              <a:spcBef>
                <a:spcPts val="0"/>
              </a:spcBef>
              <a:buFont typeface="Calibri"/>
              <a:buNone/>
              <a:defRPr sz="1600" b="1"/>
            </a:lvl8pPr>
            <a:lvl9pPr marL="3657600" lvl="8" indent="0" rtl="0">
              <a:spcBef>
                <a:spcPts val="0"/>
              </a:spcBef>
              <a:buFont typeface="Calibri"/>
              <a:buNone/>
              <a:defRPr sz="1600" b="1"/>
            </a:lvl9pPr>
          </a:lstStyle>
          <a:p>
            <a:endParaRPr/>
          </a:p>
        </p:txBody>
      </p:sp>
      <p:sp>
        <p:nvSpPr>
          <p:cNvPr id="46" name="Shape 46"/>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a:endParaRPr/>
          </a:p>
        </p:txBody>
      </p:sp>
      <p:sp>
        <p:nvSpPr>
          <p:cNvPr id="47" name="Shape 47"/>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lvl="0" indent="0" rtl="0">
              <a:spcBef>
                <a:spcPts val="0"/>
              </a:spcBef>
              <a:buNone/>
              <a:defRPr sz="2400" b="1"/>
            </a:lvl1pPr>
            <a:lvl2pPr marL="457200" lvl="1" indent="0" rtl="0">
              <a:spcBef>
                <a:spcPts val="0"/>
              </a:spcBef>
              <a:buNone/>
              <a:defRPr sz="2000" b="1"/>
            </a:lvl2pPr>
            <a:lvl3pPr marL="914400" lvl="2" indent="0" rtl="0">
              <a:spcBef>
                <a:spcPts val="0"/>
              </a:spcBef>
              <a:buNone/>
              <a:defRPr sz="1800" b="1"/>
            </a:lvl3pPr>
            <a:lvl4pPr marL="1371600" lvl="3" indent="0" rtl="0">
              <a:spcBef>
                <a:spcPts val="0"/>
              </a:spcBef>
              <a:buNone/>
              <a:defRPr sz="1600" b="1"/>
            </a:lvl4pPr>
            <a:lvl5pPr marL="1828800" lvl="4" indent="0" rtl="0">
              <a:spcBef>
                <a:spcPts val="0"/>
              </a:spcBef>
              <a:buNone/>
              <a:defRPr sz="1600" b="1"/>
            </a:lvl5pPr>
            <a:lvl6pPr marL="2286000" lvl="5" indent="0" rtl="0">
              <a:spcBef>
                <a:spcPts val="0"/>
              </a:spcBef>
              <a:buFont typeface="Calibri"/>
              <a:buNone/>
              <a:defRPr sz="1600" b="1"/>
            </a:lvl6pPr>
            <a:lvl7pPr marL="2743200" lvl="6" indent="0" rtl="0">
              <a:spcBef>
                <a:spcPts val="0"/>
              </a:spcBef>
              <a:buFont typeface="Calibri"/>
              <a:buNone/>
              <a:defRPr sz="1600" b="1"/>
            </a:lvl7pPr>
            <a:lvl8pPr marL="3200400" lvl="7" indent="0" rtl="0">
              <a:spcBef>
                <a:spcPts val="0"/>
              </a:spcBef>
              <a:buFont typeface="Calibri"/>
              <a:buNone/>
              <a:defRPr sz="1600" b="1"/>
            </a:lvl8pPr>
            <a:lvl9pPr marL="3657600" lvl="8" indent="0" rtl="0">
              <a:spcBef>
                <a:spcPts val="0"/>
              </a:spcBef>
              <a:buFont typeface="Calibri"/>
              <a:buNone/>
              <a:defRPr sz="1600" b="1"/>
            </a:lvl9pPr>
          </a:lstStyle>
          <a:p>
            <a:endParaRPr/>
          </a:p>
        </p:txBody>
      </p:sp>
      <p:sp>
        <p:nvSpPr>
          <p:cNvPr id="48" name="Shape 48"/>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a:endParaRPr/>
          </a:p>
        </p:txBody>
      </p:sp>
      <p:sp>
        <p:nvSpPr>
          <p:cNvPr id="49" name="Shape 4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1" name="Shape 5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1141998" y="722862"/>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4" name="Shape 5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5" name="Shape 5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7"/>
        <p:cNvGrpSpPr/>
        <p:nvPr/>
      </p:nvGrpSpPr>
      <p:grpSpPr>
        <a:xfrm>
          <a:off x="0" y="0"/>
          <a:ext cx="0" cy="0"/>
          <a:chOff x="0" y="0"/>
          <a:chExt cx="0" cy="0"/>
        </a:xfrm>
      </p:grpSpPr>
      <p:sp>
        <p:nvSpPr>
          <p:cNvPr id="58" name="Shape 5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0" name="Shape 6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lvl="0" algn="l" rtl="0">
              <a:spcBef>
                <a:spcPts val="0"/>
              </a:spcBef>
              <a:defRPr sz="2000" b="1"/>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3" name="Shape 63"/>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lvl="0" rtl="0">
              <a:spcBef>
                <a:spcPts val="0"/>
              </a:spcBef>
              <a:defRPr sz="3200"/>
            </a:lvl1pPr>
            <a:lvl2pPr lvl="1" rtl="0">
              <a:spcBef>
                <a:spcPts val="0"/>
              </a:spcBef>
              <a:defRPr sz="2800"/>
            </a:lvl2pPr>
            <a:lvl3pPr lvl="2" rtl="0">
              <a:spcBef>
                <a:spcPts val="0"/>
              </a:spcBef>
              <a:defRPr sz="2400"/>
            </a:lvl3pPr>
            <a:lvl4pPr lvl="3" rtl="0">
              <a:spcBef>
                <a:spcPts val="0"/>
              </a:spcBef>
              <a:defRPr sz="2000"/>
            </a:lvl4pPr>
            <a:lvl5pPr lvl="4" rtl="0">
              <a:spcBef>
                <a:spcPts val="0"/>
              </a:spcBef>
              <a:defRPr sz="2000"/>
            </a:lvl5pPr>
            <a:lvl6pPr lvl="5" rtl="0">
              <a:spcBef>
                <a:spcPts val="0"/>
              </a:spcBef>
              <a:defRPr sz="2000"/>
            </a:lvl6pPr>
            <a:lvl7pPr lvl="6" rtl="0">
              <a:spcBef>
                <a:spcPts val="0"/>
              </a:spcBef>
              <a:defRPr sz="2000"/>
            </a:lvl7pPr>
            <a:lvl8pPr lvl="7" rtl="0">
              <a:spcBef>
                <a:spcPts val="0"/>
              </a:spcBef>
              <a:defRPr sz="2000"/>
            </a:lvl8pPr>
            <a:lvl9pPr lvl="8" rtl="0">
              <a:spcBef>
                <a:spcPts val="0"/>
              </a:spcBef>
              <a:defRPr sz="2000"/>
            </a:lvl9pPr>
          </a:lstStyle>
          <a:p>
            <a:endParaRPr/>
          </a:p>
        </p:txBody>
      </p:sp>
      <p:sp>
        <p:nvSpPr>
          <p:cNvPr id="64" name="Shape 64"/>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lvl="0" indent="0" rtl="0">
              <a:spcBef>
                <a:spcPts val="0"/>
              </a:spcBef>
              <a:buNone/>
              <a:defRPr sz="1400"/>
            </a:lvl1pPr>
            <a:lvl2pPr marL="457200" lvl="1" indent="0" rtl="0">
              <a:spcBef>
                <a:spcPts val="0"/>
              </a:spcBef>
              <a:buNone/>
              <a:defRPr sz="1200"/>
            </a:lvl2pPr>
            <a:lvl3pPr marL="914400" lvl="2" indent="0" rtl="0">
              <a:spcBef>
                <a:spcPts val="0"/>
              </a:spcBef>
              <a:buNone/>
              <a:defRPr sz="1000"/>
            </a:lvl3pPr>
            <a:lvl4pPr marL="1371600" lvl="3" indent="0" rtl="0">
              <a:spcBef>
                <a:spcPts val="0"/>
              </a:spcBef>
              <a:buNone/>
              <a:defRPr sz="900"/>
            </a:lvl4pPr>
            <a:lvl5pPr marL="1828800" lvl="4" indent="0" rtl="0">
              <a:spcBef>
                <a:spcPts val="0"/>
              </a:spcBef>
              <a:buNone/>
              <a:defRPr sz="900"/>
            </a:lvl5pPr>
            <a:lvl6pPr marL="2286000" lvl="5" indent="0" rtl="0">
              <a:spcBef>
                <a:spcPts val="0"/>
              </a:spcBef>
              <a:buFont typeface="Calibri"/>
              <a:buNone/>
              <a:defRPr sz="900"/>
            </a:lvl6pPr>
            <a:lvl7pPr marL="2743200" lvl="6" indent="0" rtl="0">
              <a:spcBef>
                <a:spcPts val="0"/>
              </a:spcBef>
              <a:buFont typeface="Calibri"/>
              <a:buNone/>
              <a:defRPr sz="900"/>
            </a:lvl7pPr>
            <a:lvl8pPr marL="3200400" lvl="7" indent="0" rtl="0">
              <a:spcBef>
                <a:spcPts val="0"/>
              </a:spcBef>
              <a:buFont typeface="Calibri"/>
              <a:buNone/>
              <a:defRPr sz="900"/>
            </a:lvl8pPr>
            <a:lvl9pPr marL="3657600" lvl="8" indent="0" rtl="0">
              <a:spcBef>
                <a:spcPts val="0"/>
              </a:spcBef>
              <a:buFont typeface="Calibri"/>
              <a:buNone/>
              <a:defRPr sz="900"/>
            </a:lvl9pPr>
          </a:lstStyle>
          <a:p>
            <a:endParaRPr/>
          </a:p>
        </p:txBody>
      </p:sp>
      <p:sp>
        <p:nvSpPr>
          <p:cNvPr id="65" name="Shape 6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7" name="Shape 6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1183933" y="4800600"/>
            <a:ext cx="6628623" cy="566737"/>
          </a:xfrm>
          <a:prstGeom prst="rect">
            <a:avLst/>
          </a:prstGeom>
          <a:noFill/>
          <a:ln>
            <a:noFill/>
          </a:ln>
        </p:spPr>
        <p:txBody>
          <a:bodyPr lIns="91425" tIns="91425" rIns="91425" bIns="91425" anchor="b" anchorCtr="0"/>
          <a:lstStyle>
            <a:lvl1pPr lvl="0" algn="l" rtl="0">
              <a:spcBef>
                <a:spcPts val="0"/>
              </a:spcBef>
              <a:defRPr sz="2000" b="1"/>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0" name="Shape 70"/>
          <p:cNvSpPr>
            <a:spLocks noGrp="1"/>
          </p:cNvSpPr>
          <p:nvPr>
            <p:ph type="pic" idx="2"/>
          </p:nvPr>
        </p:nvSpPr>
        <p:spPr>
          <a:xfrm>
            <a:off x="1183933" y="207244"/>
            <a:ext cx="6628623" cy="4114800"/>
          </a:xfrm>
          <a:prstGeom prst="rect">
            <a:avLst/>
          </a:prstGeom>
          <a:noFill/>
          <a:ln>
            <a:noFill/>
          </a:ln>
        </p:spPr>
        <p:txBody>
          <a:bodyPr lIns="91425" tIns="91425" rIns="91425" bIns="91425" anchor="ctr" anchorCtr="0"/>
          <a:lstStyle>
            <a:lvl1pPr marL="0" marR="0" lvl="0" indent="0" algn="l" rtl="0">
              <a:spcBef>
                <a:spcPts val="0"/>
              </a:spcBef>
              <a:buClr>
                <a:srgbClr val="888888"/>
              </a:buClr>
              <a:buFont typeface="Calibri"/>
              <a:buNone/>
              <a:defRPr sz="3200" b="0" i="0" u="none" strike="noStrike" cap="none">
                <a:solidFill>
                  <a:srgbClr val="888888"/>
                </a:solidFill>
                <a:latin typeface="Calibri"/>
                <a:ea typeface="Calibri"/>
                <a:cs typeface="Calibri"/>
                <a:sym typeface="Calibri"/>
              </a:defRPr>
            </a:lvl1pPr>
            <a:lvl2pPr marL="457200" marR="0" lvl="1" indent="0" algn="l" rtl="0">
              <a:spcBef>
                <a:spcPts val="0"/>
              </a:spcBef>
              <a:buClr>
                <a:schemeClr val="dk1"/>
              </a:buClr>
              <a:buFont typeface="Calibri"/>
              <a:buNone/>
              <a:defRPr sz="2800" b="0" i="0" u="none" strike="noStrike" cap="none">
                <a:solidFill>
                  <a:schemeClr val="dk1"/>
                </a:solidFill>
                <a:latin typeface="Calibri"/>
                <a:ea typeface="Calibri"/>
                <a:cs typeface="Calibri"/>
                <a:sym typeface="Calibri"/>
              </a:defRPr>
            </a:lvl2pPr>
            <a:lvl3pPr marL="914400" marR="0" lvl="2" indent="0" algn="l" rtl="0">
              <a:spcBef>
                <a:spcPts val="0"/>
              </a:spcBef>
              <a:buClr>
                <a:schemeClr val="dk1"/>
              </a:buClr>
              <a:buFont typeface="Calibri"/>
              <a:buNone/>
              <a:defRPr sz="2400" b="0" i="0" u="none" strike="noStrike" cap="none">
                <a:solidFill>
                  <a:schemeClr val="dk1"/>
                </a:solidFill>
                <a:latin typeface="Calibri"/>
                <a:ea typeface="Calibri"/>
                <a:cs typeface="Calibri"/>
                <a:sym typeface="Calibri"/>
              </a:defRPr>
            </a:lvl3pPr>
            <a:lvl4pPr marL="1371600" marR="0" lvl="3"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4pPr>
            <a:lvl5pPr marL="1828800" marR="0" lvl="4"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5pPr>
            <a:lvl6pPr marL="2286000" marR="0" lvl="5"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6pPr>
            <a:lvl7pPr marL="2743200" marR="0" lvl="6"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7pPr>
            <a:lvl8pPr marL="3200400" marR="0" lvl="7"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8pPr>
            <a:lvl9pPr marL="3657600" marR="0" lvl="8"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body" idx="1"/>
          </p:nvPr>
        </p:nvSpPr>
        <p:spPr>
          <a:xfrm>
            <a:off x="1183933" y="5367337"/>
            <a:ext cx="6628623" cy="804861"/>
          </a:xfrm>
          <a:prstGeom prst="rect">
            <a:avLst/>
          </a:prstGeom>
          <a:noFill/>
          <a:ln>
            <a:noFill/>
          </a:ln>
        </p:spPr>
        <p:txBody>
          <a:bodyPr lIns="91425" tIns="91425" rIns="91425" bIns="91425" anchor="t" anchorCtr="0"/>
          <a:lstStyle>
            <a:lvl1pPr marL="0" lvl="0" indent="0" rtl="0">
              <a:spcBef>
                <a:spcPts val="0"/>
              </a:spcBef>
              <a:buNone/>
              <a:defRPr sz="1400"/>
            </a:lvl1pPr>
            <a:lvl2pPr marL="457200" lvl="1" indent="0" rtl="0">
              <a:spcBef>
                <a:spcPts val="0"/>
              </a:spcBef>
              <a:buNone/>
              <a:defRPr sz="1200"/>
            </a:lvl2pPr>
            <a:lvl3pPr marL="914400" lvl="2" indent="0" rtl="0">
              <a:spcBef>
                <a:spcPts val="0"/>
              </a:spcBef>
              <a:buNone/>
              <a:defRPr sz="1000"/>
            </a:lvl3pPr>
            <a:lvl4pPr marL="1371600" lvl="3" indent="0" rtl="0">
              <a:spcBef>
                <a:spcPts val="0"/>
              </a:spcBef>
              <a:buNone/>
              <a:defRPr sz="900"/>
            </a:lvl4pPr>
            <a:lvl5pPr marL="1828800" lvl="4" indent="0" rtl="0">
              <a:spcBef>
                <a:spcPts val="0"/>
              </a:spcBef>
              <a:buNone/>
              <a:defRPr sz="900"/>
            </a:lvl5pPr>
            <a:lvl6pPr marL="2286000" lvl="5" indent="0" rtl="0">
              <a:spcBef>
                <a:spcPts val="0"/>
              </a:spcBef>
              <a:buFont typeface="Calibri"/>
              <a:buNone/>
              <a:defRPr sz="900"/>
            </a:lvl6pPr>
            <a:lvl7pPr marL="2743200" lvl="6" indent="0" rtl="0">
              <a:spcBef>
                <a:spcPts val="0"/>
              </a:spcBef>
              <a:buFont typeface="Calibri"/>
              <a:buNone/>
              <a:defRPr sz="900"/>
            </a:lvl7pPr>
            <a:lvl8pPr marL="3200400" lvl="7" indent="0" rtl="0">
              <a:spcBef>
                <a:spcPts val="0"/>
              </a:spcBef>
              <a:buFont typeface="Calibri"/>
              <a:buNone/>
              <a:defRPr sz="900"/>
            </a:lvl8pPr>
            <a:lvl9pPr marL="3657600" lvl="8" indent="0" rtl="0">
              <a:spcBef>
                <a:spcPts val="0"/>
              </a:spcBef>
              <a:buFont typeface="Calibri"/>
              <a:buNone/>
              <a:defRPr sz="900"/>
            </a:lvl9pPr>
          </a:lstStyle>
          <a:p>
            <a:endParaRPr/>
          </a:p>
        </p:txBody>
      </p:sp>
      <p:sp>
        <p:nvSpPr>
          <p:cNvPr id="72" name="Shape 7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4" name="Shape 7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http://openprof.eu"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E9E9"/>
        </a:solidFill>
        <a:effectLst/>
      </p:bgPr>
    </p:bg>
    <p:spTree>
      <p:nvGrpSpPr>
        <p:cNvPr id="1" name="Shape 5"/>
        <p:cNvGrpSpPr/>
        <p:nvPr/>
      </p:nvGrpSpPr>
      <p:grpSpPr>
        <a:xfrm>
          <a:off x="0" y="0"/>
          <a:ext cx="0" cy="0"/>
          <a:chOff x="0" y="0"/>
          <a:chExt cx="0" cy="0"/>
        </a:xfrm>
      </p:grpSpPr>
      <p:pic>
        <p:nvPicPr>
          <p:cNvPr id="6" name="Shape 6"/>
          <p:cNvPicPr preferRelativeResize="0"/>
          <p:nvPr/>
        </p:nvPicPr>
        <p:blipFill rotWithShape="1">
          <a:blip r:embed="rId13">
            <a:alphaModFix/>
          </a:blip>
          <a:srcRect/>
          <a:stretch/>
        </p:blipFill>
        <p:spPr>
          <a:xfrm>
            <a:off x="0" y="4736855"/>
            <a:ext cx="9144000" cy="2121143"/>
          </a:xfrm>
          <a:prstGeom prst="rect">
            <a:avLst/>
          </a:prstGeom>
          <a:noFill/>
          <a:ln>
            <a:noFill/>
          </a:ln>
        </p:spPr>
      </p:pic>
      <p:pic>
        <p:nvPicPr>
          <p:cNvPr id="7" name="Shape 7"/>
          <p:cNvPicPr preferRelativeResize="0"/>
          <p:nvPr/>
        </p:nvPicPr>
        <p:blipFill rotWithShape="1">
          <a:blip r:embed="rId14">
            <a:alphaModFix/>
          </a:blip>
          <a:srcRect/>
          <a:stretch/>
        </p:blipFill>
        <p:spPr>
          <a:xfrm>
            <a:off x="0" y="0"/>
            <a:ext cx="9144000" cy="5861359"/>
          </a:xfrm>
          <a:prstGeom prst="rect">
            <a:avLst/>
          </a:prstGeom>
          <a:noFill/>
          <a:ln>
            <a:noFill/>
          </a:ln>
        </p:spPr>
      </p:pic>
      <p:sp>
        <p:nvSpPr>
          <p:cNvPr id="8" name="Shape 8"/>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9" name="Shape 9"/>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marR="0" lvl="0" indent="-139700" algn="l" rtl="0">
              <a:spcBef>
                <a:spcPts val="640"/>
              </a:spcBef>
              <a:buClr>
                <a:schemeClr val="dk1"/>
              </a:buClr>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0" name="Shape 1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1" name="Shape 1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3" name="Shape 13"/>
          <p:cNvSpPr/>
          <p:nvPr/>
        </p:nvSpPr>
        <p:spPr>
          <a:xfrm>
            <a:off x="3124200" y="6500625"/>
            <a:ext cx="184666" cy="307777"/>
          </a:xfrm>
          <a:prstGeom prst="rect">
            <a:avLst/>
          </a:prstGeom>
          <a:noFill/>
          <a:ln>
            <a:noFill/>
          </a:ln>
        </p:spPr>
        <p:txBody>
          <a:bodyPr lIns="91425" tIns="45700" rIns="91425" bIns="45700" anchor="t" anchorCtr="0">
            <a:noAutofit/>
          </a:bodyPr>
          <a:lstStyle/>
          <a:p>
            <a:pPr marL="0" marR="0" lvl="0" indent="0" algn="l" rtl="0">
              <a:spcBef>
                <a:spcPts val="0"/>
              </a:spcBef>
              <a:buNone/>
            </a:pPr>
            <a:endParaRPr sz="1400" b="0" i="0" u="none" strike="noStrike" cap="none">
              <a:solidFill>
                <a:srgbClr val="454851"/>
              </a:solidFill>
              <a:latin typeface="Arial"/>
              <a:ea typeface="Arial"/>
              <a:cs typeface="Arial"/>
              <a:sym typeface="Arial"/>
            </a:endParaRPr>
          </a:p>
        </p:txBody>
      </p:sp>
      <p:sp>
        <p:nvSpPr>
          <p:cNvPr id="14" name="Shape 14"/>
          <p:cNvSpPr/>
          <p:nvPr/>
        </p:nvSpPr>
        <p:spPr>
          <a:xfrm>
            <a:off x="8023953" y="6452587"/>
            <a:ext cx="942900" cy="24622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00" b="0" i="0" u="none" strike="noStrike" cap="none" dirty="0" smtClean="0">
                <a:solidFill>
                  <a:srgbClr val="3F404A"/>
                </a:solidFill>
                <a:latin typeface="Arial"/>
                <a:ea typeface="Arial"/>
                <a:cs typeface="Arial"/>
                <a:sym typeface="Arial"/>
                <a:hlinkClick r:id="rId15"/>
              </a:rPr>
              <a:t>openprof.eu</a:t>
            </a:r>
            <a:endParaRPr lang="en-US" sz="1000" b="0" i="0" u="none" strike="noStrike" cap="none" dirty="0">
              <a:solidFill>
                <a:srgbClr val="3F404A"/>
              </a:solidFill>
              <a:latin typeface="Arial"/>
              <a:ea typeface="Arial"/>
              <a:cs typeface="Arial"/>
              <a:sym typeface="Arial"/>
            </a:endParaRPr>
          </a:p>
        </p:txBody>
      </p:sp>
      <p:sp>
        <p:nvSpPr>
          <p:cNvPr id="15" name="Shape 15"/>
          <p:cNvSpPr/>
          <p:nvPr/>
        </p:nvSpPr>
        <p:spPr>
          <a:xfrm>
            <a:off x="3498060" y="6459864"/>
            <a:ext cx="2477774" cy="24622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00" b="0" i="0" u="none" strike="noStrike" cap="none">
                <a:solidFill>
                  <a:srgbClr val="3F404A"/>
                </a:solidFill>
                <a:latin typeface="Arial"/>
                <a:ea typeface="Arial"/>
                <a:cs typeface="Arial"/>
                <a:sym typeface="Arial"/>
              </a:rPr>
              <a:t>Project No. 2014-1-LT01-KA202-000562</a:t>
            </a:r>
          </a:p>
        </p:txBody>
      </p:sp>
      <p:pic>
        <p:nvPicPr>
          <p:cNvPr id="16" name="Shape 16"/>
          <p:cNvPicPr preferRelativeResize="0"/>
          <p:nvPr/>
        </p:nvPicPr>
        <p:blipFill rotWithShape="1">
          <a:blip r:embed="rId16">
            <a:alphaModFix/>
          </a:blip>
          <a:srcRect/>
          <a:stretch/>
        </p:blipFill>
        <p:spPr>
          <a:xfrm>
            <a:off x="6721121" y="184478"/>
            <a:ext cx="2245734" cy="494341"/>
          </a:xfrm>
          <a:prstGeom prst="rect">
            <a:avLst/>
          </a:prstGeom>
          <a:noFill/>
          <a:ln>
            <a:noFill/>
          </a:ln>
        </p:spPr>
      </p:pic>
      <p:pic>
        <p:nvPicPr>
          <p:cNvPr id="17" name="Shape 17"/>
          <p:cNvPicPr preferRelativeResize="0"/>
          <p:nvPr/>
        </p:nvPicPr>
        <p:blipFill rotWithShape="1">
          <a:blip r:embed="rId17">
            <a:alphaModFix/>
          </a:blip>
          <a:srcRect/>
          <a:stretch/>
        </p:blipFill>
        <p:spPr>
          <a:xfrm>
            <a:off x="0" y="0"/>
            <a:ext cx="1434138" cy="96901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ctrTitle"/>
          </p:nvPr>
        </p:nvSpPr>
        <p:spPr>
          <a:xfrm>
            <a:off x="1141996" y="1554008"/>
            <a:ext cx="6885470" cy="2373099"/>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Arial"/>
              <a:buNone/>
            </a:pPr>
            <a:r>
              <a:rPr lang="de-AT" dirty="0" smtClean="0"/>
              <a:t>Entscheidungen in divers heterogenen Gruppen durch Übereinstimmung treffen </a:t>
            </a:r>
            <a:endParaRPr lang="de-AT" sz="4400" b="0" i="0" u="none" strike="noStrike" cap="none" dirty="0">
              <a:solidFill>
                <a:schemeClr val="dk1"/>
              </a:solidFill>
              <a:latin typeface="Arial"/>
              <a:ea typeface="Arial"/>
              <a:cs typeface="Arial"/>
              <a:sym typeface="Arial"/>
            </a:endParaRPr>
          </a:p>
        </p:txBody>
      </p:sp>
      <p:sp>
        <p:nvSpPr>
          <p:cNvPr id="92" name="Shape 92"/>
          <p:cNvSpPr txBox="1">
            <a:spLocks noGrp="1"/>
          </p:cNvSpPr>
          <p:nvPr>
            <p:ph type="subTitle" idx="1"/>
          </p:nvPr>
        </p:nvSpPr>
        <p:spPr>
          <a:xfrm>
            <a:off x="1141999" y="4485373"/>
            <a:ext cx="6630400" cy="1520791"/>
          </a:xfrm>
          <a:prstGeom prst="rect">
            <a:avLst/>
          </a:prstGeom>
          <a:noFill/>
          <a:ln>
            <a:noFill/>
          </a:ln>
        </p:spPr>
        <p:txBody>
          <a:bodyPr lIns="91425" tIns="45700" rIns="91425" bIns="45700" anchor="t" anchorCtr="0">
            <a:noAutofit/>
          </a:bodyPr>
          <a:lstStyle/>
          <a:p>
            <a:pPr lvl="0">
              <a:spcBef>
                <a:spcPts val="0"/>
              </a:spcBef>
              <a:buSzPct val="25000"/>
            </a:pPr>
            <a:r>
              <a:rPr lang="en-US" b="1" i="1" dirty="0" smtClean="0"/>
              <a:t>Auxilium pro Regionibus Europae in Rebus Culturalibus</a:t>
            </a:r>
          </a:p>
          <a:p>
            <a:pPr lvl="0">
              <a:buSzPct val="25000"/>
            </a:pPr>
            <a:r>
              <a:rPr lang="en-US" dirty="0" smtClean="0"/>
              <a:t>(Auxilium) </a:t>
            </a:r>
            <a:endParaRPr lang="en-US" dirty="0"/>
          </a:p>
        </p:txBody>
      </p:sp>
      <p:sp>
        <p:nvSpPr>
          <p:cNvPr id="93" name="Shape 93"/>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de-AT" sz="2400" b="0" i="0" u="none" strike="noStrike" cap="none" smtClean="0">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de-AT" sz="2400" b="0" i="0" u="none" strike="noStrike" cap="none" smtClean="0">
                <a:solidFill>
                  <a:srgbClr val="888888"/>
                </a:solidFill>
                <a:latin typeface="Arial"/>
                <a:ea typeface="Arial"/>
                <a:cs typeface="Arial"/>
                <a:sym typeface="Arial"/>
              </a:rPr>
              <a:t>for Innovation </a:t>
            </a:r>
            <a:endParaRPr lang="de-AT" sz="2400" b="0" i="0" u="none" strike="noStrike" cap="none">
              <a:solidFill>
                <a:srgbClr val="888888"/>
              </a:solidFill>
              <a:latin typeface="Arial"/>
              <a:ea typeface="Arial"/>
              <a:cs typeface="Arial"/>
              <a:sym typeface="Arial"/>
            </a:endParaRPr>
          </a:p>
        </p:txBody>
      </p:sp>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ctrTitle"/>
          </p:nvPr>
        </p:nvSpPr>
        <p:spPr>
          <a:xfrm>
            <a:off x="1141996" y="1520791"/>
            <a:ext cx="6885470" cy="827772"/>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Arial"/>
              <a:buNone/>
            </a:pPr>
            <a:r>
              <a:rPr lang="en-US" sz="3200" b="0" i="0" u="none" strike="noStrike" cap="none" dirty="0" err="1" smtClean="0">
                <a:solidFill>
                  <a:schemeClr val="dk1"/>
                </a:solidFill>
                <a:latin typeface="Arial"/>
                <a:ea typeface="Arial"/>
                <a:cs typeface="Arial"/>
                <a:sym typeface="Arial"/>
              </a:rPr>
              <a:t>Ziele</a:t>
            </a:r>
            <a:r>
              <a:rPr lang="en-US" sz="3200" b="0" i="0" u="none" strike="noStrike" cap="none" dirty="0">
                <a:solidFill>
                  <a:schemeClr val="dk1"/>
                </a:solidFill>
                <a:latin typeface="Arial"/>
                <a:ea typeface="Arial"/>
                <a:cs typeface="Arial"/>
                <a:sym typeface="Arial"/>
              </a:rPr>
              <a:t/>
            </a:r>
            <a:br>
              <a:rPr lang="en-US" sz="3200" b="0" i="0" u="none" strike="noStrike" cap="none" dirty="0">
                <a:solidFill>
                  <a:schemeClr val="dk1"/>
                </a:solidFill>
                <a:latin typeface="Arial"/>
                <a:ea typeface="Arial"/>
                <a:cs typeface="Arial"/>
                <a:sym typeface="Arial"/>
              </a:rPr>
            </a:br>
            <a:endParaRPr lang="en-US" sz="3200" b="0" i="0" u="none" strike="noStrike" cap="none" dirty="0">
              <a:solidFill>
                <a:schemeClr val="dk1"/>
              </a:solidFill>
              <a:latin typeface="Arial"/>
              <a:ea typeface="Arial"/>
              <a:cs typeface="Arial"/>
              <a:sym typeface="Arial"/>
            </a:endParaRPr>
          </a:p>
        </p:txBody>
      </p:sp>
      <p:sp>
        <p:nvSpPr>
          <p:cNvPr id="99" name="Shape 99"/>
          <p:cNvSpPr txBox="1">
            <a:spLocks noGrp="1"/>
          </p:cNvSpPr>
          <p:nvPr>
            <p:ph type="subTitle" idx="1"/>
          </p:nvPr>
        </p:nvSpPr>
        <p:spPr>
          <a:xfrm>
            <a:off x="1141996" y="2156058"/>
            <a:ext cx="6630400" cy="3841330"/>
          </a:xfrm>
          <a:prstGeom prst="rect">
            <a:avLst/>
          </a:prstGeom>
          <a:noFill/>
          <a:ln>
            <a:noFill/>
          </a:ln>
        </p:spPr>
        <p:txBody>
          <a:bodyPr lIns="91425" tIns="45700" rIns="91425" bIns="45700" anchor="t" anchorCtr="0">
            <a:noAutofit/>
          </a:bodyPr>
          <a:lstStyle/>
          <a:p>
            <a:pPr marL="179388" marR="0" lvl="0" indent="-179388" algn="l" rtl="0">
              <a:spcBef>
                <a:spcPts val="0"/>
              </a:spcBef>
              <a:buClr>
                <a:srgbClr val="888888"/>
              </a:buClr>
              <a:buSzPct val="100000"/>
              <a:buFont typeface="Arial"/>
              <a:buChar char="•"/>
            </a:pPr>
            <a:r>
              <a:rPr lang="de-AT" sz="2000" b="0" i="0" u="none" strike="noStrike" cap="none" dirty="0" smtClean="0">
                <a:solidFill>
                  <a:srgbClr val="888888"/>
                </a:solidFill>
                <a:latin typeface="Arial"/>
                <a:ea typeface="Arial"/>
                <a:cs typeface="Arial"/>
                <a:sym typeface="Arial"/>
              </a:rPr>
              <a:t>Kulturelle/ethnische, physische, psychische sowie Altersgrenze in Gruppendiskussionen überwinden.</a:t>
            </a:r>
          </a:p>
          <a:p>
            <a:pPr marL="179388" indent="-179388" algn="l">
              <a:spcBef>
                <a:spcPts val="560"/>
              </a:spcBef>
              <a:buSzPct val="100000"/>
              <a:buFont typeface="Arial"/>
              <a:buChar char="•"/>
            </a:pPr>
            <a:r>
              <a:rPr lang="de-AT" sz="2000" dirty="0" smtClean="0"/>
              <a:t>Personen dazu zu bringen, Entscheidungen auf inklusivem, diskriminierungsfreiem Weg demokratisch, horizontal und </a:t>
            </a:r>
            <a:r>
              <a:rPr lang="de-AT" sz="2000" dirty="0" err="1" smtClean="0"/>
              <a:t>partizipativ</a:t>
            </a:r>
            <a:r>
              <a:rPr lang="de-AT" sz="2000" dirty="0" smtClean="0"/>
              <a:t> zu treffen.</a:t>
            </a:r>
          </a:p>
          <a:p>
            <a:pPr marL="179388" marR="0" lvl="0" indent="-179388" algn="l" rtl="0">
              <a:spcBef>
                <a:spcPts val="560"/>
              </a:spcBef>
              <a:buClr>
                <a:srgbClr val="888888"/>
              </a:buClr>
              <a:buSzPct val="100000"/>
              <a:buFont typeface="Arial"/>
              <a:buChar char="•"/>
            </a:pPr>
            <a:r>
              <a:rPr lang="de-AT" sz="2000" b="0" i="0" u="none" strike="noStrike" cap="none" dirty="0" smtClean="0">
                <a:solidFill>
                  <a:srgbClr val="888888"/>
                </a:solidFill>
                <a:latin typeface="Arial"/>
                <a:ea typeface="Arial"/>
                <a:cs typeface="Arial"/>
                <a:sym typeface="Arial"/>
              </a:rPr>
              <a:t>Dialoge und Diskussionen unter gleichwertiger Einbeziehung aller Beteiligten, unabhängig von Alter, sozialer und ethnischer Herkunft oder religiösem Hintergrund, zu forcieren.</a:t>
            </a:r>
          </a:p>
          <a:p>
            <a:pPr marL="179388" lvl="0" indent="-179388" algn="l">
              <a:spcBef>
                <a:spcPts val="560"/>
              </a:spcBef>
              <a:buSzPct val="100000"/>
              <a:buFont typeface="Arial"/>
              <a:buChar char="•"/>
            </a:pPr>
            <a:r>
              <a:rPr lang="de-AT" sz="2000" dirty="0" smtClean="0"/>
              <a:t>D</a:t>
            </a:r>
            <a:r>
              <a:rPr lang="de-AT" sz="2000" b="0" i="0" u="none" strike="noStrike" cap="none" dirty="0" smtClean="0">
                <a:solidFill>
                  <a:srgbClr val="888888"/>
                </a:solidFill>
                <a:latin typeface="Arial"/>
                <a:ea typeface="Arial"/>
                <a:cs typeface="Arial"/>
                <a:sym typeface="Arial"/>
              </a:rPr>
              <a:t>em Rest der Gruppe</a:t>
            </a:r>
            <a:r>
              <a:rPr lang="de-AT" sz="2000" dirty="0" smtClean="0"/>
              <a:t> gemeinsam gefundene, klare und strukturierte Schlussfolgerungen zu </a:t>
            </a:r>
            <a:r>
              <a:rPr lang="de-AT" sz="2000" b="0" i="0" u="none" strike="noStrike" cap="none" dirty="0" smtClean="0">
                <a:solidFill>
                  <a:srgbClr val="888888"/>
                </a:solidFill>
                <a:latin typeface="Arial"/>
                <a:ea typeface="Arial"/>
                <a:cs typeface="Arial"/>
                <a:sym typeface="Arial"/>
              </a:rPr>
              <a:t>präsentieren. </a:t>
            </a:r>
          </a:p>
          <a:p>
            <a:pPr marL="0" marR="0" lvl="0" indent="0" algn="l" rtl="0">
              <a:spcBef>
                <a:spcPts val="560"/>
              </a:spcBef>
              <a:buClr>
                <a:srgbClr val="888888"/>
              </a:buClr>
              <a:buSzPct val="100000"/>
              <a:buFont typeface="Arial"/>
              <a:buNone/>
            </a:pPr>
            <a:endParaRPr lang="de-AT" sz="2000" b="0" i="0" u="none" strike="noStrike" cap="none" dirty="0">
              <a:solidFill>
                <a:srgbClr val="888888"/>
              </a:solidFill>
              <a:latin typeface="Arial"/>
              <a:ea typeface="Arial"/>
              <a:cs typeface="Arial"/>
              <a:sym typeface="Arial"/>
            </a:endParaRPr>
          </a:p>
        </p:txBody>
      </p:sp>
      <p:sp>
        <p:nvSpPr>
          <p:cNvPr id="100" name="Shape 100"/>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2400" b="0" i="0" u="none" strike="noStrike" cap="none">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en-US" sz="2400" b="0" i="0" u="none" strike="noStrike" cap="none">
                <a:solidFill>
                  <a:srgbClr val="888888"/>
                </a:solidFill>
                <a:latin typeface="Arial"/>
                <a:ea typeface="Arial"/>
                <a:cs typeface="Arial"/>
                <a:sym typeface="Arial"/>
              </a:rPr>
              <a:t>for Innovation </a:t>
            </a:r>
          </a:p>
        </p:txBody>
      </p:sp>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ctrTitle"/>
          </p:nvPr>
        </p:nvSpPr>
        <p:spPr>
          <a:xfrm>
            <a:off x="1141996" y="1164656"/>
            <a:ext cx="6885470" cy="827772"/>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Arial"/>
              <a:buNone/>
            </a:pPr>
            <a:r>
              <a:rPr lang="de-AT" sz="2800" dirty="0" smtClean="0"/>
              <a:t>Aktivität </a:t>
            </a:r>
            <a:r>
              <a:rPr lang="de-AT" sz="2800" b="0" i="0" u="none" strike="noStrike" cap="none" dirty="0" smtClean="0">
                <a:solidFill>
                  <a:schemeClr val="dk1"/>
                </a:solidFill>
                <a:latin typeface="Arial"/>
                <a:ea typeface="Arial"/>
                <a:cs typeface="Arial"/>
                <a:sym typeface="Arial"/>
              </a:rPr>
              <a:t>(1/2)</a:t>
            </a:r>
            <a:r>
              <a:rPr lang="de-AT" sz="3200" b="0" i="0" u="none" strike="noStrike" cap="none" dirty="0" smtClean="0">
                <a:solidFill>
                  <a:schemeClr val="dk1"/>
                </a:solidFill>
                <a:latin typeface="Arial"/>
                <a:ea typeface="Arial"/>
                <a:cs typeface="Arial"/>
                <a:sym typeface="Arial"/>
              </a:rPr>
              <a:t/>
            </a:r>
            <a:br>
              <a:rPr lang="de-AT" sz="3200" b="0" i="0" u="none" strike="noStrike" cap="none" dirty="0" smtClean="0">
                <a:solidFill>
                  <a:schemeClr val="dk1"/>
                </a:solidFill>
                <a:latin typeface="Arial"/>
                <a:ea typeface="Arial"/>
                <a:cs typeface="Arial"/>
                <a:sym typeface="Arial"/>
              </a:rPr>
            </a:br>
            <a:endParaRPr lang="de-AT" sz="3200" b="0" i="0" u="none" strike="noStrike" cap="none" dirty="0">
              <a:solidFill>
                <a:schemeClr val="dk1"/>
              </a:solidFill>
              <a:latin typeface="Arial"/>
              <a:ea typeface="Arial"/>
              <a:cs typeface="Arial"/>
              <a:sym typeface="Arial"/>
            </a:endParaRPr>
          </a:p>
        </p:txBody>
      </p:sp>
      <p:sp>
        <p:nvSpPr>
          <p:cNvPr id="106" name="Shape 106"/>
          <p:cNvSpPr txBox="1">
            <a:spLocks noGrp="1"/>
          </p:cNvSpPr>
          <p:nvPr>
            <p:ph type="subTitle" idx="1"/>
          </p:nvPr>
        </p:nvSpPr>
        <p:spPr>
          <a:xfrm>
            <a:off x="1141995" y="1658471"/>
            <a:ext cx="6675229" cy="4751294"/>
          </a:xfrm>
          <a:prstGeom prst="rect">
            <a:avLst/>
          </a:prstGeom>
          <a:noFill/>
          <a:ln>
            <a:noFill/>
          </a:ln>
        </p:spPr>
        <p:txBody>
          <a:bodyPr lIns="91425" tIns="45700" rIns="91425" bIns="45700" anchor="t" anchorCtr="0">
            <a:noAutofit/>
          </a:bodyPr>
          <a:lstStyle/>
          <a:p>
            <a:pPr marL="457200" marR="0" lvl="0" indent="-457200" algn="l" rtl="0">
              <a:spcBef>
                <a:spcPts val="0"/>
              </a:spcBef>
              <a:buClr>
                <a:srgbClr val="888888"/>
              </a:buClr>
              <a:buSzPct val="100000"/>
              <a:buFont typeface="Calibri"/>
              <a:buAutoNum type="arabicPeriod"/>
            </a:pPr>
            <a:r>
              <a:rPr lang="de-AT" sz="1800" b="0" i="0" u="none" strike="noStrike" cap="none" dirty="0" smtClean="0">
                <a:solidFill>
                  <a:srgbClr val="888888"/>
                </a:solidFill>
                <a:latin typeface="Arial"/>
                <a:ea typeface="Arial"/>
                <a:cs typeface="Arial"/>
                <a:sym typeface="Arial"/>
              </a:rPr>
              <a:t>Erklären der Dynamik</a:t>
            </a:r>
          </a:p>
          <a:p>
            <a:pPr marL="1435100" marR="0" lvl="0" indent="-987425" algn="l" defTabSz="968375" rtl="0">
              <a:spcBef>
                <a:spcPts val="440"/>
              </a:spcBef>
              <a:buClr>
                <a:srgbClr val="888888"/>
              </a:buClr>
              <a:buSzPct val="100000"/>
            </a:pPr>
            <a:r>
              <a:rPr lang="de-AT" sz="1800" b="0" i="0" u="none" strike="noStrike" cap="none" dirty="0" smtClean="0">
                <a:solidFill>
                  <a:srgbClr val="888888"/>
                </a:solidFill>
                <a:latin typeface="Arial"/>
                <a:ea typeface="Arial"/>
                <a:cs typeface="Arial"/>
                <a:sym typeface="Arial"/>
              </a:rPr>
              <a:t>Aufgabe: Die </a:t>
            </a:r>
            <a:r>
              <a:rPr lang="de-AT" sz="1800" dirty="0" smtClean="0"/>
              <a:t>moderierende Person </a:t>
            </a:r>
            <a:r>
              <a:rPr lang="de-AT" sz="1800" b="0" i="0" u="none" strike="noStrike" cap="none" dirty="0" smtClean="0">
                <a:solidFill>
                  <a:srgbClr val="888888"/>
                </a:solidFill>
                <a:latin typeface="Arial"/>
                <a:ea typeface="Arial"/>
                <a:cs typeface="Arial"/>
                <a:sym typeface="Arial"/>
              </a:rPr>
              <a:t>führt die Gruppe der Teilnehmenden in </a:t>
            </a:r>
            <a:r>
              <a:rPr lang="de-AT" sz="1800" dirty="0" smtClean="0"/>
              <a:t>Dynamik ein</a:t>
            </a:r>
            <a:endParaRPr lang="de-AT" sz="1800" b="0" i="0" u="none" strike="noStrike" cap="none" dirty="0" smtClean="0">
              <a:solidFill>
                <a:srgbClr val="888888"/>
              </a:solidFill>
              <a:latin typeface="Arial"/>
              <a:ea typeface="Arial"/>
              <a:cs typeface="Arial"/>
              <a:sym typeface="Arial"/>
            </a:endParaRPr>
          </a:p>
          <a:p>
            <a:pPr marL="1792288" marR="0" lvl="0" indent="-1344613" algn="l" defTabSz="968375" rtl="0">
              <a:spcBef>
                <a:spcPts val="440"/>
              </a:spcBef>
              <a:spcAft>
                <a:spcPts val="1200"/>
              </a:spcAft>
              <a:buClr>
                <a:srgbClr val="888888"/>
              </a:buClr>
              <a:buSzPct val="100000"/>
            </a:pPr>
            <a:r>
              <a:rPr lang="de-AT" sz="1800" b="0" i="0" u="none" strike="noStrike" cap="none" dirty="0" smtClean="0">
                <a:solidFill>
                  <a:srgbClr val="888888"/>
                </a:solidFill>
                <a:latin typeface="Arial"/>
                <a:ea typeface="Arial"/>
                <a:cs typeface="Arial"/>
                <a:sym typeface="Arial"/>
              </a:rPr>
              <a:t>Dauer: 3 min</a:t>
            </a:r>
          </a:p>
          <a:p>
            <a:pPr marL="457200" lvl="0" indent="-457200" algn="l">
              <a:spcBef>
                <a:spcPts val="440"/>
              </a:spcBef>
              <a:buSzPct val="100000"/>
              <a:buFont typeface="Calibri"/>
              <a:buAutoNum type="arabicPeriod" startAt="2"/>
            </a:pPr>
            <a:r>
              <a:rPr lang="de-AT" sz="1800" dirty="0" smtClean="0"/>
              <a:t>Durchführen der Dynamik </a:t>
            </a:r>
          </a:p>
          <a:p>
            <a:pPr marL="896938" lvl="0" indent="-452438" algn="l">
              <a:spcBef>
                <a:spcPts val="440"/>
              </a:spcBef>
              <a:buSzPct val="25000"/>
            </a:pPr>
            <a:r>
              <a:rPr lang="de-AT" sz="1800" dirty="0" smtClean="0"/>
              <a:t>2.1. Teilen Sie die Teilnehmenden in Gruppen um ein Thema zu diskutieren. (15 min)</a:t>
            </a:r>
          </a:p>
          <a:p>
            <a:pPr marL="896938" lvl="0" indent="-452438" algn="l">
              <a:spcBef>
                <a:spcPts val="1200"/>
              </a:spcBef>
              <a:buSzPct val="25000"/>
            </a:pPr>
            <a:r>
              <a:rPr lang="de-AT" sz="1800" dirty="0" smtClean="0"/>
              <a:t>2.2. Eine vertretende Person aus jeder Gruppe präsentiert die Hauptpunkte der Diskussion. (5 min)</a:t>
            </a:r>
          </a:p>
          <a:p>
            <a:pPr marL="896938" lvl="0" indent="-452438" algn="l">
              <a:spcBef>
                <a:spcPts val="1200"/>
              </a:spcBef>
              <a:buSzPct val="25000"/>
            </a:pPr>
            <a:r>
              <a:rPr lang="de-AT" sz="1800" dirty="0" smtClean="0"/>
              <a:t>2.3. Alle Teilnehmenden versuchen eine Übereinstimmung zu finden und gemeinsame Schlussfolgerungen zu ziehen. (30 min)</a:t>
            </a:r>
          </a:p>
          <a:p>
            <a:pPr marL="355600" marR="0" lvl="0" indent="0" algn="just" rtl="0">
              <a:spcBef>
                <a:spcPts val="440"/>
              </a:spcBef>
              <a:buClr>
                <a:srgbClr val="888888"/>
              </a:buClr>
              <a:buSzPct val="100000"/>
              <a:buFont typeface="Noto Symbol"/>
              <a:buNone/>
            </a:pPr>
            <a:endParaRPr lang="de-AT" sz="2200" b="0" i="0" u="none" strike="noStrike" cap="none" dirty="0" smtClean="0">
              <a:solidFill>
                <a:srgbClr val="888888"/>
              </a:solidFill>
              <a:latin typeface="Arial"/>
              <a:ea typeface="Arial"/>
              <a:cs typeface="Arial"/>
              <a:sym typeface="Arial"/>
            </a:endParaRPr>
          </a:p>
          <a:p>
            <a:pPr marL="0" marR="0" lvl="0" indent="0" algn="just" rtl="0">
              <a:spcBef>
                <a:spcPts val="440"/>
              </a:spcBef>
              <a:buClr>
                <a:srgbClr val="888888"/>
              </a:buClr>
              <a:buSzPct val="100000"/>
              <a:buFont typeface="Arial"/>
              <a:buNone/>
            </a:pPr>
            <a:endParaRPr lang="de-AT" sz="2200" b="0" i="0" u="none" strike="noStrike" cap="none" dirty="0">
              <a:solidFill>
                <a:srgbClr val="888888"/>
              </a:solidFill>
              <a:latin typeface="Arial"/>
              <a:ea typeface="Arial"/>
              <a:cs typeface="Arial"/>
              <a:sym typeface="Arial"/>
            </a:endParaRPr>
          </a:p>
        </p:txBody>
      </p:sp>
      <p:sp>
        <p:nvSpPr>
          <p:cNvPr id="107" name="Shape 107"/>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de-AT" sz="2400" b="0" i="0" u="none" strike="noStrike" cap="none" smtClean="0">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de-AT" sz="2400" b="0" i="0" u="none" strike="noStrike" cap="none" smtClean="0">
                <a:solidFill>
                  <a:srgbClr val="888888"/>
                </a:solidFill>
                <a:latin typeface="Arial"/>
                <a:ea typeface="Arial"/>
                <a:cs typeface="Arial"/>
                <a:sym typeface="Arial"/>
              </a:rPr>
              <a:t>for Innovation </a:t>
            </a:r>
            <a:endParaRPr lang="de-AT" sz="2400" b="0" i="0" u="none" strike="noStrike" cap="none">
              <a:solidFill>
                <a:srgbClr val="888888"/>
              </a:solidFill>
              <a:latin typeface="Arial"/>
              <a:ea typeface="Arial"/>
              <a:cs typeface="Arial"/>
              <a:sym typeface="Arial"/>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ctrTitle"/>
          </p:nvPr>
        </p:nvSpPr>
        <p:spPr>
          <a:xfrm>
            <a:off x="1141996" y="1164656"/>
            <a:ext cx="6885470" cy="827772"/>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Arial"/>
              <a:buNone/>
            </a:pPr>
            <a:r>
              <a:rPr lang="de-AT" sz="2400" b="0" i="0" u="none" strike="noStrike" cap="none" dirty="0" smtClean="0">
                <a:solidFill>
                  <a:schemeClr val="dk1"/>
                </a:solidFill>
                <a:latin typeface="Arial"/>
                <a:ea typeface="Arial"/>
                <a:cs typeface="Arial"/>
                <a:sym typeface="Arial"/>
              </a:rPr>
              <a:t>Aktivität (1/2)</a:t>
            </a:r>
            <a:r>
              <a:rPr lang="de-AT" sz="3200" b="0" i="0" u="none" strike="noStrike" cap="none" dirty="0" smtClean="0">
                <a:solidFill>
                  <a:schemeClr val="dk1"/>
                </a:solidFill>
                <a:latin typeface="Arial"/>
                <a:ea typeface="Arial"/>
                <a:cs typeface="Arial"/>
                <a:sym typeface="Arial"/>
              </a:rPr>
              <a:t/>
            </a:r>
            <a:br>
              <a:rPr lang="de-AT" sz="3200" b="0" i="0" u="none" strike="noStrike" cap="none" dirty="0" smtClean="0">
                <a:solidFill>
                  <a:schemeClr val="dk1"/>
                </a:solidFill>
                <a:latin typeface="Arial"/>
                <a:ea typeface="Arial"/>
                <a:cs typeface="Arial"/>
                <a:sym typeface="Arial"/>
              </a:rPr>
            </a:br>
            <a:endParaRPr lang="de-AT" sz="3200" b="0" i="0" u="none" strike="noStrike" cap="none" dirty="0">
              <a:solidFill>
                <a:schemeClr val="dk1"/>
              </a:solidFill>
              <a:latin typeface="Arial"/>
              <a:ea typeface="Arial"/>
              <a:cs typeface="Arial"/>
              <a:sym typeface="Arial"/>
            </a:endParaRPr>
          </a:p>
        </p:txBody>
      </p:sp>
      <p:sp>
        <p:nvSpPr>
          <p:cNvPr id="113" name="Shape 113"/>
          <p:cNvSpPr txBox="1">
            <a:spLocks noGrp="1"/>
          </p:cNvSpPr>
          <p:nvPr>
            <p:ph type="subTitle" idx="1"/>
          </p:nvPr>
        </p:nvSpPr>
        <p:spPr>
          <a:xfrm>
            <a:off x="1141996" y="1524000"/>
            <a:ext cx="6630400" cy="4894729"/>
          </a:xfrm>
          <a:prstGeom prst="rect">
            <a:avLst/>
          </a:prstGeom>
          <a:noFill/>
          <a:ln>
            <a:noFill/>
          </a:ln>
        </p:spPr>
        <p:txBody>
          <a:bodyPr lIns="91425" tIns="45700" rIns="91425" bIns="45700" anchor="t" anchorCtr="0">
            <a:noAutofit/>
          </a:bodyPr>
          <a:lstStyle/>
          <a:p>
            <a:pPr marL="4763" marR="0" lvl="0" indent="-4763" algn="just" rtl="0">
              <a:spcBef>
                <a:spcPts val="440"/>
              </a:spcBef>
              <a:buClr>
                <a:srgbClr val="888888"/>
              </a:buClr>
              <a:buSzPct val="25000"/>
              <a:buFont typeface="Arial"/>
              <a:buNone/>
            </a:pPr>
            <a:r>
              <a:rPr lang="de-AT" sz="1600" b="0" i="0" u="none" strike="noStrike" cap="none" dirty="0" smtClean="0">
                <a:solidFill>
                  <a:srgbClr val="888888"/>
                </a:solidFill>
                <a:latin typeface="Arial"/>
                <a:ea typeface="Arial"/>
                <a:cs typeface="Arial"/>
                <a:sym typeface="Arial"/>
              </a:rPr>
              <a:t>3. </a:t>
            </a:r>
            <a:r>
              <a:rPr lang="de-AT" sz="1600" dirty="0" smtClean="0"/>
              <a:t>Überprüfung</a:t>
            </a:r>
            <a:endParaRPr lang="de-AT" sz="1600" b="0" i="0" u="none" strike="noStrike" cap="none" dirty="0" smtClean="0">
              <a:solidFill>
                <a:srgbClr val="888888"/>
              </a:solidFill>
              <a:latin typeface="Arial"/>
              <a:ea typeface="Arial"/>
              <a:cs typeface="Arial"/>
              <a:sym typeface="Arial"/>
            </a:endParaRPr>
          </a:p>
          <a:p>
            <a:pPr marL="1165225" marR="0" lvl="0" indent="-809625" algn="just" rtl="0">
              <a:spcBef>
                <a:spcPts val="440"/>
              </a:spcBef>
              <a:buClr>
                <a:srgbClr val="888888"/>
              </a:buClr>
              <a:buSzPct val="100000"/>
            </a:pPr>
            <a:r>
              <a:rPr lang="de-AT" sz="1400" b="0" i="0" u="none" strike="noStrike" cap="none" dirty="0" smtClean="0">
                <a:solidFill>
                  <a:srgbClr val="888888"/>
                </a:solidFill>
                <a:latin typeface="Arial"/>
                <a:ea typeface="Arial"/>
                <a:cs typeface="Arial"/>
                <a:sym typeface="Arial"/>
              </a:rPr>
              <a:t>Aufgabe: Die </a:t>
            </a:r>
            <a:r>
              <a:rPr lang="de-AT" sz="1400" dirty="0" smtClean="0"/>
              <a:t>m</a:t>
            </a:r>
            <a:r>
              <a:rPr lang="de-AT" sz="1400" b="0" i="0" u="none" strike="noStrike" cap="none" dirty="0" smtClean="0">
                <a:solidFill>
                  <a:srgbClr val="888888"/>
                </a:solidFill>
                <a:latin typeface="Arial"/>
                <a:ea typeface="Arial"/>
                <a:cs typeface="Arial"/>
                <a:sym typeface="Arial"/>
              </a:rPr>
              <a:t>oderierende Person evaluiert die Dynamik</a:t>
            </a:r>
            <a:r>
              <a:rPr lang="de-AT" sz="1400" dirty="0" smtClean="0"/>
              <a:t> und überprüft den Gruppenprozess anhand folgender Fragestellungen, die mit der Gruppe erörtert werden:</a:t>
            </a:r>
          </a:p>
          <a:p>
            <a:pPr marL="896938" marR="0" lvl="0" indent="-182563" algn="l" rtl="0">
              <a:spcBef>
                <a:spcPts val="440"/>
              </a:spcBef>
              <a:buClr>
                <a:srgbClr val="888888"/>
              </a:buClr>
              <a:buSzPct val="100000"/>
              <a:buFont typeface="Symbol" pitchFamily="18" charset="2"/>
              <a:buChar char="-"/>
            </a:pPr>
            <a:r>
              <a:rPr lang="de-AT" sz="1400" b="0" i="0" u="none" strike="noStrike" cap="none" dirty="0" smtClean="0">
                <a:solidFill>
                  <a:srgbClr val="888888"/>
                </a:solidFill>
                <a:latin typeface="Arial"/>
                <a:ea typeface="Arial"/>
                <a:cs typeface="Arial"/>
                <a:sym typeface="Arial"/>
              </a:rPr>
              <a:t>Haben sich alle einbringen können?</a:t>
            </a:r>
          </a:p>
          <a:p>
            <a:pPr marL="896938" marR="0" lvl="0" indent="-182563" algn="l" rtl="0">
              <a:spcBef>
                <a:spcPts val="440"/>
              </a:spcBef>
              <a:buClr>
                <a:srgbClr val="888888"/>
              </a:buClr>
              <a:buSzPct val="100000"/>
              <a:buFont typeface="Symbol" pitchFamily="18" charset="2"/>
              <a:buChar char="-"/>
            </a:pPr>
            <a:r>
              <a:rPr lang="de-AT" sz="1400" dirty="0" smtClean="0"/>
              <a:t>Haben sich alle (an-)gehört gefühlt?</a:t>
            </a:r>
          </a:p>
          <a:p>
            <a:pPr marL="896938" marR="0" lvl="0" indent="-182563" algn="l" rtl="0">
              <a:spcBef>
                <a:spcPts val="440"/>
              </a:spcBef>
              <a:buClr>
                <a:srgbClr val="888888"/>
              </a:buClr>
              <a:buSzPct val="100000"/>
              <a:buFont typeface="Symbol" pitchFamily="18" charset="2"/>
              <a:buChar char="-"/>
            </a:pPr>
            <a:r>
              <a:rPr lang="de-AT" sz="1400" dirty="0" smtClean="0"/>
              <a:t>Hat sich jemand ausgeschlossen, übergangen, bevormundet gefühlt?</a:t>
            </a:r>
          </a:p>
          <a:p>
            <a:pPr marL="896938" marR="0" lvl="0" indent="-182563" algn="l" rtl="0">
              <a:spcBef>
                <a:spcPts val="440"/>
              </a:spcBef>
              <a:buClr>
                <a:srgbClr val="888888"/>
              </a:buClr>
              <a:buSzPct val="100000"/>
              <a:buFont typeface="Symbol" pitchFamily="18" charset="2"/>
              <a:buChar char="-"/>
            </a:pPr>
            <a:r>
              <a:rPr lang="de-AT" sz="1400" dirty="0" smtClean="0"/>
              <a:t>Hat sich jemand „über Gebühr“ in den Mittelpunkt gestellt?</a:t>
            </a:r>
          </a:p>
          <a:p>
            <a:pPr marL="896938" marR="0" lvl="0" indent="-182563" algn="l" rtl="0">
              <a:spcBef>
                <a:spcPts val="440"/>
              </a:spcBef>
              <a:buClr>
                <a:srgbClr val="888888"/>
              </a:buClr>
              <a:buSzPct val="100000"/>
              <a:buFont typeface="Symbol" pitchFamily="18" charset="2"/>
              <a:buChar char="-"/>
            </a:pPr>
            <a:r>
              <a:rPr lang="de-AT" sz="1400" dirty="0" smtClean="0"/>
              <a:t>Wer waren die Betroffenen? </a:t>
            </a:r>
            <a:br>
              <a:rPr lang="de-AT" sz="1400" dirty="0" smtClean="0"/>
            </a:br>
            <a:r>
              <a:rPr lang="de-AT" sz="1400" dirty="0" smtClean="0"/>
              <a:t>Ältere; Jüngere; Gruppenmitglieder mit anderer ethnischer, kultureller Herkunft; Menschen, die der eingesetzten Unterrichtssprache weniger gut mächtig sind; Menschen mit körperlichen oder psychischen Beeinträchtigungen etc.? </a:t>
            </a:r>
            <a:br>
              <a:rPr lang="de-AT" sz="1400" dirty="0" smtClean="0"/>
            </a:br>
            <a:r>
              <a:rPr lang="de-AT" sz="1400" dirty="0" smtClean="0"/>
              <a:t>Haben sich alle geleichermaßen in der Gruppe akzeptiert gefühlt?</a:t>
            </a:r>
          </a:p>
          <a:p>
            <a:pPr marL="896938" marR="0" lvl="0" indent="-182563" algn="l" rtl="0">
              <a:spcBef>
                <a:spcPts val="440"/>
              </a:spcBef>
              <a:buClr>
                <a:srgbClr val="888888"/>
              </a:buClr>
              <a:buSzPct val="100000"/>
              <a:buFont typeface="Symbol" pitchFamily="18" charset="2"/>
              <a:buChar char="-"/>
            </a:pPr>
            <a:r>
              <a:rPr lang="de-AT" sz="1400" dirty="0" smtClean="0"/>
              <a:t>War die Gruppendynamik durch hierarchische Struktur beeinflusst?</a:t>
            </a:r>
          </a:p>
          <a:p>
            <a:pPr marL="896938" marR="0" lvl="0" indent="-182563" algn="l" rtl="0">
              <a:spcBef>
                <a:spcPts val="440"/>
              </a:spcBef>
              <a:buClr>
                <a:srgbClr val="888888"/>
              </a:buClr>
              <a:buSzPct val="100000"/>
              <a:buFont typeface="Symbol" pitchFamily="18" charset="2"/>
              <a:buChar char="-"/>
            </a:pPr>
            <a:r>
              <a:rPr lang="de-AT" sz="1400" dirty="0" smtClean="0"/>
              <a:t>Handelte es sich letztendlich um eine Gruppendiskussion, in der sich alle Beteiligten auf Augenhöhe begegnen konnten und die Potenziale und Ressourcen aller ausgeschöpft werden konnten?</a:t>
            </a:r>
          </a:p>
          <a:p>
            <a:pPr marL="355600" marR="0" lvl="0" indent="0" algn="just" rtl="0">
              <a:spcBef>
                <a:spcPts val="440"/>
              </a:spcBef>
              <a:buClr>
                <a:srgbClr val="888888"/>
              </a:buClr>
              <a:buSzPct val="100000"/>
              <a:buFont typeface="Noto Symbol"/>
              <a:buChar char="❖"/>
            </a:pPr>
            <a:endParaRPr lang="de-AT" sz="600" b="0" i="0" u="none" strike="noStrike" cap="none" dirty="0" smtClean="0">
              <a:solidFill>
                <a:srgbClr val="888888"/>
              </a:solidFill>
              <a:latin typeface="Arial"/>
              <a:ea typeface="Arial"/>
              <a:cs typeface="Arial"/>
              <a:sym typeface="Arial"/>
            </a:endParaRPr>
          </a:p>
          <a:p>
            <a:pPr marL="355600" marR="0" lvl="0" indent="0" algn="just" rtl="0">
              <a:spcBef>
                <a:spcPts val="440"/>
              </a:spcBef>
              <a:buClr>
                <a:srgbClr val="888888"/>
              </a:buClr>
              <a:buSzPct val="100000"/>
            </a:pPr>
            <a:r>
              <a:rPr lang="de-AT" sz="1400" b="0" i="0" u="none" strike="noStrike" cap="none" dirty="0" smtClean="0">
                <a:solidFill>
                  <a:srgbClr val="888888"/>
                </a:solidFill>
                <a:latin typeface="Arial"/>
                <a:ea typeface="Arial"/>
                <a:cs typeface="Arial"/>
                <a:sym typeface="Arial"/>
              </a:rPr>
              <a:t>Dauer: 20 min</a:t>
            </a:r>
          </a:p>
          <a:p>
            <a:pPr marL="0" marR="0" lvl="0" indent="0" algn="just" rtl="0">
              <a:spcBef>
                <a:spcPts val="440"/>
              </a:spcBef>
              <a:buClr>
                <a:srgbClr val="888888"/>
              </a:buClr>
              <a:buSzPct val="100000"/>
              <a:buFont typeface="Arial"/>
              <a:buNone/>
            </a:pPr>
            <a:endParaRPr lang="de-AT" sz="1600" b="0" i="0" u="none" strike="noStrike" cap="none" dirty="0">
              <a:solidFill>
                <a:srgbClr val="888888"/>
              </a:solidFill>
              <a:latin typeface="Arial"/>
              <a:ea typeface="Arial"/>
              <a:cs typeface="Arial"/>
              <a:sym typeface="Arial"/>
            </a:endParaRPr>
          </a:p>
        </p:txBody>
      </p:sp>
      <p:sp>
        <p:nvSpPr>
          <p:cNvPr id="114" name="Shape 114"/>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de-AT" sz="2400" b="0" i="0" u="none" strike="noStrike" cap="none" dirty="0" smtClean="0">
                <a:solidFill>
                  <a:srgbClr val="888888"/>
                </a:solidFill>
                <a:latin typeface="Arial"/>
                <a:ea typeface="Arial"/>
                <a:cs typeface="Arial"/>
                <a:sym typeface="Arial"/>
              </a:rPr>
              <a:t>Open Professional </a:t>
            </a:r>
            <a:r>
              <a:rPr lang="de-AT" sz="2400" b="0" i="0" u="none" strike="noStrike" cap="none" dirty="0" err="1" smtClean="0">
                <a:solidFill>
                  <a:srgbClr val="888888"/>
                </a:solidFill>
                <a:latin typeface="Arial"/>
                <a:ea typeface="Arial"/>
                <a:cs typeface="Arial"/>
                <a:sym typeface="Arial"/>
              </a:rPr>
              <a:t>Collaboration</a:t>
            </a:r>
            <a:r>
              <a:rPr lang="de-AT" sz="2400" b="0" i="0" u="none" strike="noStrike" cap="none" dirty="0" smtClean="0">
                <a:solidFill>
                  <a:srgbClr val="888888"/>
                </a:solidFill>
                <a:latin typeface="Arial"/>
                <a:ea typeface="Arial"/>
                <a:cs typeface="Arial"/>
                <a:sym typeface="Arial"/>
              </a:rPr>
              <a:t> </a:t>
            </a:r>
          </a:p>
          <a:p>
            <a:pPr marL="0" marR="0" lvl="0" indent="0" algn="ctr" rtl="0">
              <a:spcBef>
                <a:spcPts val="480"/>
              </a:spcBef>
              <a:buClr>
                <a:srgbClr val="888888"/>
              </a:buClr>
              <a:buSzPct val="25000"/>
              <a:buFont typeface="Arial"/>
              <a:buNone/>
            </a:pPr>
            <a:r>
              <a:rPr lang="de-AT" sz="2400" b="0" i="0" u="none" strike="noStrike" cap="none" dirty="0" err="1" smtClean="0">
                <a:solidFill>
                  <a:srgbClr val="888888"/>
                </a:solidFill>
                <a:latin typeface="Arial"/>
                <a:ea typeface="Arial"/>
                <a:cs typeface="Arial"/>
                <a:sym typeface="Arial"/>
              </a:rPr>
              <a:t>for</a:t>
            </a:r>
            <a:r>
              <a:rPr lang="de-AT" sz="2400" b="0" i="0" u="none" strike="noStrike" cap="none" dirty="0" smtClean="0">
                <a:solidFill>
                  <a:srgbClr val="888888"/>
                </a:solidFill>
                <a:latin typeface="Arial"/>
                <a:ea typeface="Arial"/>
                <a:cs typeface="Arial"/>
                <a:sym typeface="Arial"/>
              </a:rPr>
              <a:t> Innovation </a:t>
            </a:r>
            <a:endParaRPr lang="de-AT" sz="2400" b="0" i="0" u="none" strike="noStrike" cap="none" dirty="0">
              <a:solidFill>
                <a:srgbClr val="888888"/>
              </a:solidFill>
              <a:latin typeface="Arial"/>
              <a:ea typeface="Arial"/>
              <a:cs typeface="Arial"/>
              <a:sym typeface="Arial"/>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ctrTitle"/>
          </p:nvPr>
        </p:nvSpPr>
        <p:spPr>
          <a:xfrm>
            <a:off x="1141996" y="1129553"/>
            <a:ext cx="6684192" cy="1498143"/>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Arial"/>
              <a:buNone/>
            </a:pPr>
            <a:r>
              <a:rPr lang="de-AT" sz="2000" dirty="0" smtClean="0"/>
              <a:t>Das Treffen von Entscheidungen durch Übereinstimmung in von </a:t>
            </a:r>
            <a:r>
              <a:rPr lang="de-AT" sz="2000" dirty="0" err="1" smtClean="0"/>
              <a:t>Diversität</a:t>
            </a:r>
            <a:r>
              <a:rPr lang="de-AT" sz="2000" dirty="0" smtClean="0"/>
              <a:t> geprägten Gruppen erfordert die Erfüllung </a:t>
            </a:r>
            <a:r>
              <a:rPr lang="de-AT" sz="2000" b="0" i="0" u="none" strike="noStrike" cap="none" dirty="0" smtClean="0">
                <a:solidFill>
                  <a:schemeClr val="dk1"/>
                </a:solidFill>
                <a:latin typeface="Arial"/>
                <a:ea typeface="Arial"/>
                <a:cs typeface="Arial"/>
                <a:sym typeface="Arial"/>
              </a:rPr>
              <a:t>von Voraussetzungen:</a:t>
            </a:r>
            <a:endParaRPr lang="de-AT" sz="2400" b="0" i="0" u="none" strike="noStrike" cap="none" dirty="0">
              <a:solidFill>
                <a:schemeClr val="dk1"/>
              </a:solidFill>
              <a:latin typeface="Arial"/>
              <a:ea typeface="Arial"/>
              <a:cs typeface="Arial"/>
              <a:sym typeface="Arial"/>
            </a:endParaRPr>
          </a:p>
        </p:txBody>
      </p:sp>
      <p:sp>
        <p:nvSpPr>
          <p:cNvPr id="122" name="Shape 122"/>
          <p:cNvSpPr txBox="1">
            <a:spLocks noGrp="1"/>
          </p:cNvSpPr>
          <p:nvPr>
            <p:ph type="subTitle" idx="1"/>
          </p:nvPr>
        </p:nvSpPr>
        <p:spPr>
          <a:xfrm>
            <a:off x="1141996" y="2627697"/>
            <a:ext cx="7365510" cy="3844822"/>
          </a:xfrm>
          <a:prstGeom prst="rect">
            <a:avLst/>
          </a:prstGeom>
          <a:noFill/>
          <a:ln>
            <a:noFill/>
          </a:ln>
        </p:spPr>
        <p:txBody>
          <a:bodyPr lIns="91425" tIns="45700" rIns="91425" bIns="45700" anchor="t" anchorCtr="0">
            <a:noAutofit/>
          </a:bodyPr>
          <a:lstStyle/>
          <a:p>
            <a:pPr marL="627063" marR="0" lvl="0" indent="-271463" algn="just" rtl="0">
              <a:spcBef>
                <a:spcPts val="0"/>
              </a:spcBef>
              <a:buClr>
                <a:srgbClr val="888888"/>
              </a:buClr>
              <a:buSzPct val="100000"/>
              <a:buFont typeface="Arial" pitchFamily="34" charset="0"/>
              <a:buChar char="•"/>
            </a:pPr>
            <a:r>
              <a:rPr lang="de-AT" sz="2000" b="0" i="0" u="none" strike="noStrike" cap="none" dirty="0" smtClean="0">
                <a:solidFill>
                  <a:srgbClr val="888888"/>
                </a:solidFill>
                <a:latin typeface="Arial"/>
                <a:ea typeface="Arial"/>
                <a:cs typeface="Arial"/>
                <a:sym typeface="Arial"/>
              </a:rPr>
              <a:t>Gemeinsames Ziel: Alle an der Besprechung </a:t>
            </a:r>
            <a:r>
              <a:rPr lang="de-AT" sz="2000" dirty="0" smtClean="0"/>
              <a:t>beteiligten Personen müssen ein gemeinsames Interesse verfolgen. </a:t>
            </a:r>
            <a:endParaRPr lang="de-AT" sz="2000" b="0" i="0" u="none" strike="noStrike" cap="none" dirty="0" smtClean="0">
              <a:solidFill>
                <a:srgbClr val="888888"/>
              </a:solidFill>
              <a:latin typeface="Arial"/>
              <a:ea typeface="Arial"/>
              <a:cs typeface="Arial"/>
              <a:sym typeface="Arial"/>
            </a:endParaRPr>
          </a:p>
          <a:p>
            <a:pPr marL="627063" marR="0" lvl="0" indent="-271463" algn="just" rtl="0">
              <a:spcBef>
                <a:spcPts val="440"/>
              </a:spcBef>
              <a:buClr>
                <a:srgbClr val="888888"/>
              </a:buClr>
              <a:buSzPct val="100000"/>
              <a:buFont typeface="Arial" pitchFamily="34" charset="0"/>
              <a:buChar char="•"/>
            </a:pPr>
            <a:r>
              <a:rPr lang="de-AT" sz="2000" b="0" i="0" u="none" strike="noStrike" cap="none" dirty="0" smtClean="0">
                <a:solidFill>
                  <a:srgbClr val="888888"/>
                </a:solidFill>
                <a:latin typeface="Arial"/>
                <a:ea typeface="Arial"/>
                <a:cs typeface="Arial"/>
                <a:sym typeface="Arial"/>
              </a:rPr>
              <a:t>Bekenntnis zum Konsens: Übereinstimmung erfordert ein Bekenntnis, Geduld, Toleranz und den Willen die Gruppe darüber zu stellen. </a:t>
            </a:r>
          </a:p>
          <a:p>
            <a:pPr marL="627063" marR="0" lvl="0" indent="-271463" algn="just" rtl="0">
              <a:spcBef>
                <a:spcPts val="440"/>
              </a:spcBef>
              <a:buClr>
                <a:srgbClr val="888888"/>
              </a:buClr>
              <a:buSzPct val="100000"/>
              <a:buFont typeface="Arial" pitchFamily="34" charset="0"/>
              <a:buChar char="•"/>
            </a:pPr>
            <a:r>
              <a:rPr lang="de-AT" sz="2000" b="0" i="0" u="none" strike="noStrike" cap="none" dirty="0" smtClean="0">
                <a:solidFill>
                  <a:srgbClr val="888888"/>
                </a:solidFill>
                <a:latin typeface="Arial"/>
                <a:ea typeface="Arial"/>
                <a:cs typeface="Arial"/>
                <a:sym typeface="Arial"/>
              </a:rPr>
              <a:t>Ausreichend Zeit.</a:t>
            </a:r>
          </a:p>
          <a:p>
            <a:pPr marL="627063" marR="0" lvl="0" indent="-271463" algn="just" rtl="0">
              <a:spcBef>
                <a:spcPts val="440"/>
              </a:spcBef>
              <a:buClr>
                <a:srgbClr val="888888"/>
              </a:buClr>
              <a:buSzPct val="100000"/>
              <a:buFont typeface="Arial" pitchFamily="34" charset="0"/>
              <a:buChar char="•"/>
            </a:pPr>
            <a:r>
              <a:rPr lang="de-AT" sz="2000" b="0" i="0" u="none" strike="noStrike" cap="none" dirty="0" smtClean="0">
                <a:solidFill>
                  <a:srgbClr val="888888"/>
                </a:solidFill>
                <a:latin typeface="Arial"/>
                <a:ea typeface="Arial"/>
                <a:cs typeface="Arial"/>
                <a:sym typeface="Arial"/>
              </a:rPr>
              <a:t>Einen klaren</a:t>
            </a:r>
            <a:r>
              <a:rPr lang="de-AT" sz="2000" dirty="0" smtClean="0"/>
              <a:t> Prozess</a:t>
            </a:r>
            <a:r>
              <a:rPr lang="de-AT" sz="2000" b="0" i="0" u="none" strike="noStrike" cap="none" dirty="0" smtClean="0">
                <a:solidFill>
                  <a:srgbClr val="888888"/>
                </a:solidFill>
                <a:latin typeface="Arial"/>
                <a:ea typeface="Arial"/>
                <a:cs typeface="Arial"/>
                <a:sym typeface="Arial"/>
              </a:rPr>
              <a:t>: Es ist essentiell</a:t>
            </a:r>
            <a:r>
              <a:rPr lang="de-AT" sz="2000" dirty="0" smtClean="0"/>
              <a:t>, dass die gesamte Gruppe den Prozess der Besprechung versteht. </a:t>
            </a:r>
            <a:endParaRPr lang="de-AT" sz="2000" b="0" i="0" u="none" strike="noStrike" cap="none" dirty="0" smtClean="0">
              <a:solidFill>
                <a:srgbClr val="888888"/>
              </a:solidFill>
              <a:latin typeface="Arial"/>
              <a:ea typeface="Arial"/>
              <a:cs typeface="Arial"/>
              <a:sym typeface="Arial"/>
            </a:endParaRPr>
          </a:p>
          <a:p>
            <a:pPr marL="627063" marR="0" lvl="0" indent="-271463" algn="just" rtl="0">
              <a:spcBef>
                <a:spcPts val="440"/>
              </a:spcBef>
              <a:buClr>
                <a:srgbClr val="888888"/>
              </a:buClr>
              <a:buSzPct val="100000"/>
              <a:buFont typeface="Arial" pitchFamily="34" charset="0"/>
              <a:buChar char="•"/>
            </a:pPr>
            <a:r>
              <a:rPr lang="de-AT" sz="2000" b="0" i="0" u="none" strike="noStrike" cap="none" dirty="0" smtClean="0">
                <a:solidFill>
                  <a:srgbClr val="888888"/>
                </a:solidFill>
                <a:latin typeface="Arial"/>
                <a:ea typeface="Arial"/>
                <a:cs typeface="Arial"/>
                <a:sym typeface="Arial"/>
              </a:rPr>
              <a:t>Eine gute Dynamik und aktive Teilnahme: Ernennung von einer oder mehreren Moderierenden.</a:t>
            </a:r>
          </a:p>
          <a:p>
            <a:pPr marL="0" marR="0" lvl="0" indent="0" algn="just" rtl="0">
              <a:spcBef>
                <a:spcPts val="440"/>
              </a:spcBef>
              <a:buClr>
                <a:srgbClr val="888888"/>
              </a:buClr>
              <a:buSzPct val="100000"/>
              <a:buFont typeface="Arial"/>
              <a:buNone/>
            </a:pPr>
            <a:endParaRPr lang="de-AT" sz="2200" b="0" i="0" u="none" strike="noStrike" cap="none" dirty="0">
              <a:solidFill>
                <a:srgbClr val="888888"/>
              </a:solidFill>
              <a:latin typeface="Arial"/>
              <a:ea typeface="Arial"/>
              <a:cs typeface="Arial"/>
              <a:sym typeface="Arial"/>
            </a:endParaRPr>
          </a:p>
        </p:txBody>
      </p:sp>
      <p:sp>
        <p:nvSpPr>
          <p:cNvPr id="123" name="Shape 123"/>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de-AT" sz="2400" b="0" i="0" u="none" strike="noStrike" cap="none" smtClean="0">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de-AT" sz="2400" b="0" i="0" u="none" strike="noStrike" cap="none" smtClean="0">
                <a:solidFill>
                  <a:srgbClr val="888888"/>
                </a:solidFill>
                <a:latin typeface="Arial"/>
                <a:ea typeface="Arial"/>
                <a:cs typeface="Arial"/>
                <a:sym typeface="Arial"/>
              </a:rPr>
              <a:t>for Innovation </a:t>
            </a:r>
            <a:endParaRPr lang="de-AT" sz="2400" b="0" i="0" u="none" strike="noStrike" cap="none">
              <a:solidFill>
                <a:srgbClr val="888888"/>
              </a:solidFill>
              <a:latin typeface="Arial"/>
              <a:ea typeface="Arial"/>
              <a:cs typeface="Arial"/>
              <a:sym typeface="Arial"/>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subTitle" idx="1"/>
          </p:nvPr>
        </p:nvSpPr>
        <p:spPr>
          <a:xfrm>
            <a:off x="1141999" y="973373"/>
            <a:ext cx="6630400" cy="2172230"/>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rgbClr val="888888"/>
              </a:buClr>
              <a:buSzPct val="25000"/>
              <a:buFont typeface="Arial"/>
              <a:buNone/>
            </a:pPr>
            <a:r>
              <a:rPr lang="en-US" sz="2960" b="0" i="0" u="none" strike="noStrike" cap="none" dirty="0">
                <a:solidFill>
                  <a:srgbClr val="888888"/>
                </a:solidFill>
                <a:latin typeface="Arial"/>
                <a:ea typeface="Arial"/>
                <a:cs typeface="Arial"/>
                <a:sym typeface="Arial"/>
              </a:rPr>
              <a:t>Produced by </a:t>
            </a:r>
            <a:r>
              <a:rPr lang="en-US" sz="2960" b="0" i="0" u="none" strike="noStrike" cap="none" dirty="0" smtClean="0">
                <a:solidFill>
                  <a:srgbClr val="888888"/>
                </a:solidFill>
                <a:latin typeface="Arial"/>
                <a:ea typeface="Arial"/>
                <a:cs typeface="Arial"/>
                <a:sym typeface="Arial"/>
              </a:rPr>
              <a:t>Auxilium </a:t>
            </a:r>
            <a:r>
              <a:rPr lang="en-US" sz="2960" b="0" i="0" u="none" strike="noStrike" cap="none" dirty="0">
                <a:solidFill>
                  <a:srgbClr val="888888"/>
                </a:solidFill>
                <a:latin typeface="Arial"/>
                <a:ea typeface="Arial"/>
                <a:cs typeface="Arial"/>
                <a:sym typeface="Arial"/>
              </a:rPr>
              <a:t>in the framework of Erasmus+ project</a:t>
            </a:r>
            <a:br>
              <a:rPr lang="en-US" sz="2960" b="0" i="0" u="none" strike="noStrike" cap="none" dirty="0">
                <a:solidFill>
                  <a:srgbClr val="888888"/>
                </a:solidFill>
                <a:latin typeface="Arial"/>
                <a:ea typeface="Arial"/>
                <a:cs typeface="Arial"/>
                <a:sym typeface="Arial"/>
              </a:rPr>
            </a:br>
            <a:r>
              <a:rPr lang="en-US" sz="2960" b="0" i="0" u="none" strike="noStrike" cap="none" dirty="0">
                <a:solidFill>
                  <a:srgbClr val="888888"/>
                </a:solidFill>
                <a:latin typeface="Arial"/>
                <a:ea typeface="Arial"/>
                <a:cs typeface="Arial"/>
                <a:sym typeface="Arial"/>
              </a:rPr>
              <a:t>“Open Professional Collaboration for Innovation”</a:t>
            </a:r>
          </a:p>
        </p:txBody>
      </p:sp>
      <p:sp>
        <p:nvSpPr>
          <p:cNvPr id="129" name="Shape 129"/>
          <p:cNvSpPr txBox="1"/>
          <p:nvPr/>
        </p:nvSpPr>
        <p:spPr>
          <a:xfrm>
            <a:off x="1141999" y="2931935"/>
            <a:ext cx="6630400" cy="1365072"/>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Arial"/>
              <a:buNone/>
            </a:pPr>
            <a:endParaRPr lang="en-US" sz="3200" b="0" i="0" u="none" strike="noStrike" cap="none" dirty="0">
              <a:solidFill>
                <a:srgbClr val="888888"/>
              </a:solidFill>
              <a:latin typeface="Arial"/>
              <a:ea typeface="Arial"/>
              <a:cs typeface="Arial"/>
              <a:sym typeface="Arial"/>
            </a:endParaRPr>
          </a:p>
        </p:txBody>
      </p:sp>
      <p:sp>
        <p:nvSpPr>
          <p:cNvPr id="130" name="Shape 130"/>
          <p:cNvSpPr txBox="1"/>
          <p:nvPr/>
        </p:nvSpPr>
        <p:spPr>
          <a:xfrm>
            <a:off x="1141999" y="4449407"/>
            <a:ext cx="6630400" cy="1365072"/>
          </a:xfrm>
          <a:prstGeom prst="rect">
            <a:avLst/>
          </a:prstGeom>
          <a:noFill/>
          <a:ln>
            <a:noFill/>
          </a:ln>
        </p:spPr>
        <p:txBody>
          <a:bodyPr lIns="91425" tIns="45700" rIns="91425" bIns="45700" anchor="ctr" anchorCtr="0">
            <a:noAutofit/>
          </a:bodyPr>
          <a:lstStyle/>
          <a:p>
            <a:pPr marL="0" marR="0" lvl="0" indent="0" algn="ctr" rtl="0">
              <a:lnSpc>
                <a:spcPct val="80000"/>
              </a:lnSpc>
              <a:spcBef>
                <a:spcPts val="0"/>
              </a:spcBef>
              <a:buClr>
                <a:srgbClr val="888888"/>
              </a:buClr>
              <a:buSzPct val="25000"/>
              <a:buFont typeface="Arial"/>
              <a:buNone/>
            </a:pPr>
            <a:r>
              <a:rPr lang="en-US" sz="2000" b="0" i="0" u="none" strike="noStrike" cap="none" dirty="0">
                <a:solidFill>
                  <a:srgbClr val="888888"/>
                </a:solidFill>
                <a:latin typeface="Arial"/>
                <a:ea typeface="Arial"/>
                <a:cs typeface="Arial"/>
                <a:sym typeface="Arial"/>
              </a:rPr>
              <a:t>This project has been funded by Erasmus + </a:t>
            </a:r>
            <a:r>
              <a:rPr lang="en-US" sz="2000" b="0" i="0" u="none" strike="noStrike" cap="none" dirty="0" err="1">
                <a:solidFill>
                  <a:srgbClr val="888888"/>
                </a:solidFill>
                <a:latin typeface="Arial"/>
                <a:ea typeface="Arial"/>
                <a:cs typeface="Arial"/>
                <a:sym typeface="Arial"/>
              </a:rPr>
              <a:t>programme</a:t>
            </a:r>
            <a:r>
              <a:rPr lang="en-US" sz="2000" b="0" i="0" u="none" strike="noStrike" cap="none" dirty="0">
                <a:solidFill>
                  <a:srgbClr val="888888"/>
                </a:solidFill>
                <a:latin typeface="Arial"/>
                <a:ea typeface="Arial"/>
                <a:cs typeface="Arial"/>
                <a:sym typeface="Arial"/>
              </a:rPr>
              <a:t> of the European Union. This OER reflects the views only of the authors, and the Commission cannot be held responsible for any use which may be made of the information contained therein.</a:t>
            </a:r>
          </a:p>
        </p:txBody>
      </p:sp>
    </p:spTree>
  </p:cSld>
  <p:clrMapOvr>
    <a:masterClrMapping/>
  </p:clrMapOvr>
  <p:transition spd="slow">
    <p:cut/>
  </p:transition>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408</Words>
  <Application>Microsoft Office PowerPoint</Application>
  <PresentationFormat>Bildschirmpräsentation (4:3)</PresentationFormat>
  <Paragraphs>46</Paragraphs>
  <Slides>6</Slides>
  <Notes>6</Notes>
  <HiddenSlides>0</HiddenSlides>
  <MMClips>0</MMClips>
  <ScaleCrop>false</ScaleCrop>
  <HeadingPairs>
    <vt:vector size="4" baseType="variant">
      <vt:variant>
        <vt:lpstr>Design</vt:lpstr>
      </vt:variant>
      <vt:variant>
        <vt:i4>1</vt:i4>
      </vt:variant>
      <vt:variant>
        <vt:lpstr>Folientitel</vt:lpstr>
      </vt:variant>
      <vt:variant>
        <vt:i4>6</vt:i4>
      </vt:variant>
    </vt:vector>
  </HeadingPairs>
  <TitlesOfParts>
    <vt:vector size="7" baseType="lpstr">
      <vt:lpstr>Office Theme</vt:lpstr>
      <vt:lpstr>Entscheidungen in divers heterogenen Gruppen durch Übereinstimmung treffen </vt:lpstr>
      <vt:lpstr>Ziele </vt:lpstr>
      <vt:lpstr>Aktivität (1/2) </vt:lpstr>
      <vt:lpstr>Aktivität (1/2) </vt:lpstr>
      <vt:lpstr>Das Treffen von Entscheidungen durch Übereinstimmung in von Diversität geprägten Gruppen erfordert die Erfüllung von Voraussetzungen:</vt:lpstr>
      <vt:lpstr>Folie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Take decisions by consensus within a group</dc:title>
  <dc:creator>Veronika Rechberger</dc:creator>
  <cp:lastModifiedBy>Veronika Rechberger</cp:lastModifiedBy>
  <cp:revision>17</cp:revision>
  <dcterms:modified xsi:type="dcterms:W3CDTF">2016-05-09T12:49:34Z</dcterms:modified>
</cp:coreProperties>
</file>