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1" r:id="rId3"/>
    <p:sldId id="273" r:id="rId4"/>
    <p:sldId id="272" r:id="rId5"/>
    <p:sldId id="271" r:id="rId6"/>
    <p:sldId id="274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967900"/>
    <a:srgbClr val="CCA500"/>
    <a:srgbClr val="BC9800"/>
    <a:srgbClr val="95A246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951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13/06/2016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ACSJJ5NGdT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036" y="1208251"/>
            <a:ext cx="7125855" cy="2373099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Dicas</a:t>
            </a:r>
            <a:r>
              <a:rPr lang="en-US" b="1" dirty="0" smtClean="0"/>
              <a:t> para </a:t>
            </a:r>
            <a:r>
              <a:rPr lang="en-US" b="1" dirty="0" err="1" smtClean="0"/>
              <a:t>escrever</a:t>
            </a:r>
            <a:r>
              <a:rPr lang="en-US" b="1" dirty="0" smtClean="0"/>
              <a:t> um  Script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Algumas dicas para Escrever um Script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8685" y="1922269"/>
            <a:ext cx="3642139" cy="264973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 smtClean="0"/>
              <a:t>A </a:t>
            </a:r>
            <a:r>
              <a:rPr lang="en-US" sz="2600" dirty="0" err="1" smtClean="0"/>
              <a:t>construção</a:t>
            </a:r>
            <a:r>
              <a:rPr lang="en-US" sz="2600" dirty="0" smtClean="0"/>
              <a:t> da narrative é </a:t>
            </a:r>
            <a:r>
              <a:rPr lang="en-US" sz="2600" dirty="0" err="1" smtClean="0"/>
              <a:t>sempre</a:t>
            </a:r>
            <a:r>
              <a:rPr lang="en-US" sz="2600" dirty="0" smtClean="0"/>
              <a:t> </a:t>
            </a:r>
            <a:r>
              <a:rPr lang="en-US" sz="2600" dirty="0" err="1" smtClean="0"/>
              <a:t>uma</a:t>
            </a:r>
            <a:r>
              <a:rPr lang="en-US" sz="2600" dirty="0" smtClean="0"/>
              <a:t> parte </a:t>
            </a:r>
            <a:r>
              <a:rPr lang="en-US" sz="2600" dirty="0" err="1" smtClean="0"/>
              <a:t>difícil</a:t>
            </a:r>
            <a:r>
              <a:rPr lang="en-US" sz="2600" dirty="0" smtClean="0"/>
              <a:t> </a:t>
            </a:r>
            <a:r>
              <a:rPr lang="en-US" sz="2600" dirty="0" err="1" smtClean="0"/>
              <a:t>porque</a:t>
            </a:r>
            <a:r>
              <a:rPr lang="en-US" sz="2600" dirty="0" smtClean="0"/>
              <a:t> </a:t>
            </a:r>
            <a:r>
              <a:rPr lang="en-US" sz="2600" dirty="0" err="1" smtClean="0"/>
              <a:t>estamos</a:t>
            </a:r>
            <a:r>
              <a:rPr lang="en-US" sz="2600" dirty="0" smtClean="0"/>
              <a:t> </a:t>
            </a:r>
            <a:r>
              <a:rPr lang="en-US" sz="2600" dirty="0" err="1" smtClean="0"/>
              <a:t>sempre</a:t>
            </a:r>
            <a:r>
              <a:rPr lang="en-US" sz="2600" dirty="0" smtClean="0"/>
              <a:t> a </a:t>
            </a:r>
            <a:r>
              <a:rPr lang="en-US" sz="2600" dirty="0" err="1" smtClean="0"/>
              <a:t>pensar</a:t>
            </a:r>
            <a:r>
              <a:rPr lang="en-US" sz="2600" dirty="0" smtClean="0"/>
              <a:t> “</a:t>
            </a:r>
            <a:r>
              <a:rPr lang="en-US" sz="2600" dirty="0" err="1" smtClean="0"/>
              <a:t>como</a:t>
            </a:r>
            <a:r>
              <a:rPr lang="en-US" sz="2600" dirty="0" smtClean="0"/>
              <a:t> organizer as </a:t>
            </a:r>
            <a:r>
              <a:rPr lang="en-US" sz="2600" dirty="0" err="1" smtClean="0"/>
              <a:t>ideias</a:t>
            </a:r>
            <a:r>
              <a:rPr lang="en-US" sz="2600" dirty="0" smtClean="0"/>
              <a:t>?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  <p:sp>
        <p:nvSpPr>
          <p:cNvPr id="2" name="Retângulo 1"/>
          <p:cNvSpPr/>
          <p:nvPr/>
        </p:nvSpPr>
        <p:spPr>
          <a:xfrm>
            <a:off x="468686" y="4651025"/>
            <a:ext cx="3642139" cy="1569660"/>
          </a:xfrm>
          <a:prstGeom prst="rect">
            <a:avLst/>
          </a:prstGeom>
          <a:solidFill>
            <a:srgbClr val="808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Aqui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ficam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algumas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“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dicas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” que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podem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ajudar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a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estruturar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a </a:t>
            </a:r>
            <a:r>
              <a:rPr lang="en-US" sz="2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narrativa</a:t>
            </a:r>
            <a:endParaRPr lang="pt-PT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026" name="Picture 2" descr="https://i.kinja-img.com/gawker-media/image/upload/s--togjEV31--/c_fit,fl_progressive,q_80,w_636/18531lkq8zg5n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90" y="1795338"/>
            <a:ext cx="4798933" cy="38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2800" cap="none" dirty="0">
                <a:solidFill>
                  <a:schemeClr val="bg1"/>
                </a:solidFill>
              </a:rPr>
              <a:t>Algumas dicas para Escrever um Script</a:t>
            </a:r>
          </a:p>
          <a:p>
            <a:endParaRPr lang="pt-PT" sz="2800" cap="non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65319" y="2052617"/>
            <a:ext cx="5129032" cy="26714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 smtClean="0"/>
              <a:t>Defina</a:t>
            </a:r>
            <a:r>
              <a:rPr lang="en-US" sz="2400" b="1" dirty="0" smtClean="0"/>
              <a:t> o </a:t>
            </a:r>
            <a:r>
              <a:rPr lang="en-US" sz="2400" b="1" dirty="0" err="1" smtClean="0"/>
              <a:t>assunto</a:t>
            </a:r>
            <a:r>
              <a:rPr lang="en-US" sz="2400" b="1" dirty="0" smtClean="0"/>
              <a:t> da </a:t>
            </a:r>
            <a:r>
              <a:rPr lang="en-US" sz="2400" b="1" dirty="0" err="1" smtClean="0"/>
              <a:t>narrativa</a:t>
            </a:r>
            <a:r>
              <a:rPr lang="en-US" sz="2400" b="1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Sumarize</a:t>
            </a:r>
            <a:r>
              <a:rPr lang="en-US" sz="2400" dirty="0" smtClean="0"/>
              <a:t> </a:t>
            </a:r>
            <a:r>
              <a:rPr lang="en-US" sz="2400" dirty="0" err="1" smtClean="0"/>
              <a:t>numa</a:t>
            </a:r>
            <a:r>
              <a:rPr lang="en-US" sz="2400" dirty="0" smtClean="0"/>
              <a:t> </a:t>
            </a:r>
            <a:r>
              <a:rPr lang="en-US" sz="2400" dirty="0" err="1" smtClean="0"/>
              <a:t>frase</a:t>
            </a:r>
            <a:r>
              <a:rPr lang="en-US" sz="2400" dirty="0" smtClean="0"/>
              <a:t>/</a:t>
            </a:r>
            <a:r>
              <a:rPr lang="en-US" sz="2400" dirty="0" err="1" smtClean="0"/>
              <a:t>questão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err="1" smtClean="0">
                <a:solidFill>
                  <a:srgbClr val="967900"/>
                </a:solidFill>
              </a:rPr>
              <a:t>Início</a:t>
            </a:r>
            <a:r>
              <a:rPr lang="en-US" sz="2800" cap="none" dirty="0" smtClean="0">
                <a:solidFill>
                  <a:srgbClr val="967900"/>
                </a:solidFill>
              </a:rPr>
              <a:t> - </a:t>
            </a:r>
            <a:r>
              <a:rPr lang="en-US" sz="2800" cap="none" dirty="0" err="1" smtClean="0">
                <a:solidFill>
                  <a:srgbClr val="967900"/>
                </a:solidFill>
              </a:rPr>
              <a:t>Apresentação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88945" y="4835492"/>
            <a:ext cx="3558209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Exemplo</a:t>
            </a:r>
            <a:r>
              <a:rPr lang="en-US" dirty="0" smtClean="0">
                <a:solidFill>
                  <a:schemeClr val="bg1"/>
                </a:solidFill>
              </a:rPr>
              <a:t>: Como </a:t>
            </a:r>
            <a:r>
              <a:rPr lang="en-US" dirty="0" err="1" smtClean="0">
                <a:solidFill>
                  <a:schemeClr val="bg1"/>
                </a:solidFill>
              </a:rPr>
              <a:t>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estudante</a:t>
            </a:r>
            <a:r>
              <a:rPr lang="en-US" dirty="0" smtClean="0">
                <a:solidFill>
                  <a:schemeClr val="bg1"/>
                </a:solidFill>
              </a:rPr>
              <a:t> online? (</a:t>
            </a:r>
            <a:r>
              <a:rPr lang="en-US" dirty="0" err="1" smtClean="0">
                <a:solidFill>
                  <a:schemeClr val="bg1"/>
                </a:solidFill>
              </a:rPr>
              <a:t>Veja</a:t>
            </a:r>
            <a:r>
              <a:rPr lang="en-US" dirty="0" smtClean="0">
                <a:solidFill>
                  <a:schemeClr val="bg1"/>
                </a:solidFill>
              </a:rPr>
              <a:t> o video)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s://c2.staticflickr.com/8/7460/12239180354_a309cb6442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511" y="3611685"/>
            <a:ext cx="3263485" cy="24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a de aviso rectangular arredondada 5"/>
          <p:cNvSpPr/>
          <p:nvPr/>
        </p:nvSpPr>
        <p:spPr>
          <a:xfrm>
            <a:off x="5645426" y="1928441"/>
            <a:ext cx="2361538" cy="1303851"/>
          </a:xfrm>
          <a:prstGeom prst="wedgeRoundRectCallout">
            <a:avLst>
              <a:gd name="adj1" fmla="val 44420"/>
              <a:gd name="adj2" fmla="val 101296"/>
              <a:gd name="adj3" fmla="val 16667"/>
            </a:avLst>
          </a:prstGeom>
          <a:solidFill>
            <a:srgbClr val="8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A narrative é </a:t>
            </a:r>
            <a:r>
              <a:rPr lang="en-US" b="1" dirty="0" err="1" smtClean="0"/>
              <a:t>sobre</a:t>
            </a:r>
            <a:r>
              <a:rPr lang="en-US" b="1" dirty="0" smtClean="0"/>
              <a:t>…?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42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2800" cap="none" dirty="0">
                <a:solidFill>
                  <a:schemeClr val="bg1"/>
                </a:solidFill>
              </a:rPr>
              <a:t>Algumas dicas para Escrever um Script</a:t>
            </a:r>
          </a:p>
          <a:p>
            <a:endParaRPr lang="pt-PT" sz="2800" cap="none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err="1">
                <a:solidFill>
                  <a:srgbClr val="967900"/>
                </a:solidFill>
              </a:rPr>
              <a:t>Início</a:t>
            </a:r>
            <a:r>
              <a:rPr lang="en-US" sz="2800" cap="none" dirty="0">
                <a:solidFill>
                  <a:srgbClr val="967900"/>
                </a:solidFill>
              </a:rPr>
              <a:t> - </a:t>
            </a:r>
            <a:r>
              <a:rPr lang="en-US" sz="2800" cap="none" dirty="0" err="1">
                <a:solidFill>
                  <a:srgbClr val="967900"/>
                </a:solidFill>
              </a:rPr>
              <a:t>Apresentação</a:t>
            </a:r>
            <a:endParaRPr lang="pt-PT" sz="2800" cap="none" dirty="0">
              <a:solidFill>
                <a:srgbClr val="967900"/>
              </a:solidFill>
            </a:endParaRPr>
          </a:p>
          <a:p>
            <a:pPr algn="ctr"/>
            <a:endParaRPr lang="pt-PT" sz="2800" cap="none" dirty="0">
              <a:solidFill>
                <a:srgbClr val="967900"/>
              </a:solidFill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59027" y="2021948"/>
            <a:ext cx="8874686" cy="4201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Defina o personagem principal que irá conduzir a narrativa e apresentar algumas características / detalhes que  são importantes para o desenvolvimento da narrativa ( emocional, físico ... 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O que </a:t>
            </a:r>
            <a:r>
              <a:rPr lang="pt-PT" altLang="pt-PT" sz="2800" dirty="0" smtClean="0">
                <a:latin typeface="Arial Unicode MS" panose="020B0604020202020204" pitchFamily="34" charset="-128"/>
              </a:rPr>
              <a:t>é que a </a:t>
            </a:r>
            <a:r>
              <a:rPr kumimoji="0" lang="pt-PT" alt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personagem quer?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O que é que  precisa? Qual é a sua motivação? Defina o conflito.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O que impede o personagem. Qual é a força oposta ? Quem? O que?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sz="1000" dirty="0"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2800" cap="none" dirty="0">
                <a:solidFill>
                  <a:schemeClr val="bg1"/>
                </a:solidFill>
              </a:rPr>
              <a:t>Algumas dicas para Escrever um Script</a:t>
            </a:r>
          </a:p>
          <a:p>
            <a:endParaRPr lang="pt-PT" sz="2800" cap="none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42282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err="1" smtClean="0">
                <a:solidFill>
                  <a:srgbClr val="967900"/>
                </a:solidFill>
              </a:rPr>
              <a:t>Meio</a:t>
            </a:r>
            <a:r>
              <a:rPr lang="en-US" sz="2800" cap="none" dirty="0" smtClean="0">
                <a:solidFill>
                  <a:srgbClr val="967900"/>
                </a:solidFill>
              </a:rPr>
              <a:t>- </a:t>
            </a:r>
            <a:r>
              <a:rPr lang="en-US" sz="2800" cap="none" dirty="0" err="1" smtClean="0">
                <a:solidFill>
                  <a:srgbClr val="967900"/>
                </a:solidFill>
              </a:rPr>
              <a:t>Ação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pic>
        <p:nvPicPr>
          <p:cNvPr id="2054" name="Picture 6" descr="http://i.huffpost.com/gen/1657063/images/o-JOB-OBSTACLE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011" y="3093647"/>
            <a:ext cx="3301845" cy="214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data:image/jpeg;base64,/9j/4AAQSkZJRgABAQAAAQABAAD/2wCEAAkGBxISEhUTEhMVFRUXGBcXFhgXFxcXFRcVGBgYHRcYFxcYHSggGBolHRcYITEhJSkrLi4uFx8zODMtNygtLisBCgoKDg0OFw8QFy0dHR8tLS0tKy0rLS0tLS0rKy0tLS0tLS0tKystLS0tLS0tLS0tLS0tLS0tLS0tLS03Ny0tLf/AABEIAKgBKwMBIgACEQEDEQH/xAAcAAAABwEBAAAAAAAAAAAAAAAAAQIDBAUGBwj/xABSEAABAwIEAQcHCAYGCQIHAAABAgMRAAQFEiExQQYHEyJRYXEyVIGRk9HSFBYXI0KhsfBSVWKSlMEIFSQ0U3IzQ0R0gqLC4fFzszVkdaOktOL/xAAXAQEBAQEAAAAAAAAAAAAAAAAAAQID/8QAHREBAQEAAQUBAAAAAAAAAAAAAAERIQISMUFhcf/aAAwDAQACEQMRAD8AzI51cYOgukydvqWdP+Snnec/GGzC7pM9nRMcf+CufMOmnFDrGTNUb9HOnimSTcyY0+pZGvf1KifSvjGWflafYs/BWOeIyxIB8aYSiDFBv2uc/GCP71rw+pY0/wCSgnnQxjNAuZjeWWQI7upWVQ+lKNwFHQCJ9ccPTVau6CVa6mdd6Dctc6+Lan5Uk+DTHwUh/naxaOrdazt0LHwVjHQCkmTsTI491QQr3UG4+l3GfOh7Fj4KcVzsYyI/tQ9ix8FYVKaNCh+fdQbj6WsZj+9Dx6Bj4KNHO1jJP95T7Fgf9FYtBAB8Ijx8DRZ4Gm/GdPvFBtTzs4z50O/6lj4KSOdvGfOh7Bj4KxSjJnw40W5PDeg3COdfGiCflQj/ANBj4KI87WM+dj2DHwVkHFZUhIO41HDUz+AFRQaDqnI/nMxR+5CHbgKTG3RMjjA1CO8VrMV5Y3rb6AHvqjIUejbjyvKBKZhKUqMft77VyTm+Wn5WjNoNCdY0BBP4Vt8bcHRKVMoAWSJk7JgRxOVazHhXO+W+mcNPa8rr1ds6sPdZK20JVkbOWcxV9mCIjhwNTsD5S3jvRhTmpOpKEAkZ0gfZAGmYx2FO9ZbCnkpw91atP7Q4CYmciVgFIP7KRHaduFXHJqVNF1QICCSc4AMqbzzA7EqSANuqKbVyOejnYxcrgXYjNA+pY2JgHyK0HOJzj4lbXy2be4CEJSmR0TSutrmMqSTXM37RabgoXorpQD3FShH41cc5KgcRejgET4lIV+CgPRW2E487eMedD2DHwVIHOti5H96E/wDosd/7HhWB3p8JGYDjIqo1tzzt40lRT8qTp2MsEeg5Kb+l/GfOh7Fj4KxN2OuqBAkx4cKaqDd/S/jPnQ9ix8FD6X8Z86HsWPgrCUKDd/S/jPnQ9ix8FD6X8Z86HsWPgrCUKDd/S/jPnQ9ix8FK+l7GfOh7Bj4KwVCaDefS9jPnQ9ix8FD6X8Z86HsGPgrCUoRQbn6XsZ86HsWPgozzu4z50PYMfBWIEeIoLTQbs87WM+dD2LHd+xSfpbxnzoewY+CsTOm9BJ0qhLKoPdS2lidBpTtlYuuk9EgmN9oHZJMAUaLJYQXFdVAUUSdy5E5AneY3mAJEnUVAl1wGNPz27VJbQSnNGg49lQkkncyBt3U+w8oAjOYO8caol/KAROWI7pKjw8KiO2iSZKgP0o1B8OypbbOnGmFM7gUAdUlUISISI1mmFojQRS8oEa0S30wNP5emgZcMUzNOKII/Cm1CoHUn87/+KV302hdKJ/M1QoK/l40QP86NCZ7aNImI3oCJJ3PhSaUsjgZ4fjrSAaCxwB0pfSQY3HZuDW7xC46RtfBSUOkdwASEhU+g+mK5sw5BkcIrU2GM50lKiesTm8FI124SlHqrFjXTW8tWyLFKiDAKTEmOslxfVnWD0n31Z8jnsgleValpUpwcMoQojcbnMiR21X4O8HLBJMDMUFRSNQosBXpVK/UB2VN5NMgNuFJMKU5rpsWjAO5gnIR3geFZbcjwdzpcQYUo5s901PgXk6eqi5ZPqcv7la9y4v1JOVP3JFNYEYvGI84a/wDdTUnlkmLx4A/aPgDJro5qQmpCElXkjX3d/wCdqjqJqTZKIWI0I1E7cJk8BVRX3nlqjtMeFNUu4PWVJk5jr260ioBQoUeWgKjFHloCKBNCjUdaCaAJFKUNYoKJpINA4hMU8Yg9vCkIjtoirh6DQKSdKSKUkaUQqjSDEwLXogUIDaJlP+lfWpxJGU/ZI3J3hJAio96CrDG1yT/bHpJVqpSmWTKhOp6p1P6W+9Z0mrS1cQq1cQo6pV0g4akJSDGx107RI7zUFa2uKloXAmAeFRWSNjS3W8u1BLdv1qEaAabDaPTUdx5R3OlIS5U3CsPNw6hpKkpUswCo6dvDX0UDDTRVGhJmABJJJ4DtNXrXIu6UMzgQwmJBeVlUQexsAr9YH3Vo8PtUWsfJpU4Eq6R06FQIAOSUy2AQqcuvV1KtqmKcbbaKnXUpJRKsygFr2gAKMlWieMAdkCorPW/IxjQF5xcicyUJab0IBGZZKidZ0T99MXGC2gUpCU3BAA62dPl6dUjoxlMEK3iJqa9yrt25Q3KhwUhJR46KAOwHH7UQANYCeUjB6pQ4kQU5oSopB7AZ46dwCY2gg25yYQZS24vMNwpskDUDVQgASSP+E1RXFqUKImY7ikxwMHUVrLPFGHsyFLyha0FQzFKlkKCiDptokDXgOyrXHbVD8JUpJUEZUhI6yFpRlkqk5UkkEpJkZASdCkhznagHdI8asb+wyqIEkAnfQjuPAkQZjsNVxR/54VUIUmjP5++gRRE0Cm+PoqbhaoVP50O1QkHeryzswSjL4gejWezU/dUqxt8AeWnDeucuZwQTPkdEEyJ3EJUJ7jWgwF5TaTmnRDqimDoSl1SZBjqwIEDiOwzSYMyk2Sc4lHSxBHVVkaIIP7Jze+r7BL1CmFhUytK1gwRCoKUif0SkmB3GsOjkXJtrPfW4SmZuGyBrEBYJ74gGk8rVk3twTr9arwHcPDb0VN5FLP8AWLKkk+W4R+45FU2JPIW84pE5SskTvBJjThpGldHMxO2v50p62eyLCuEwe0pPlesE+uo3GrbCcP6ST2KGo7gSRPDYVUULh1PiaICgTJmlj8fuqApiklVSnbBQRnBChxidKiVbLElChQoVFChQoUCgqjKeykUpCooCFOA/dQWniKTQOjajk0XClE1RFpbS4M77jeNwRv6aRQqA6kJMgfdUalJMUDq0EDWtszzT4yUgptRBAI+uZGhH+esMV0v5W5+mv95XvoOmq5D8o4SAwBlESHbfMdtyV9iY9Jqtc5qMaUSpVqCo8S+yT6yusQ1cOqISlTilEgABSiSTsABua0lvyIxlacybW6j9qUH91ZB+6gnjmixnzUe2Y+Oh9EWM+aj2zHx1lsUs7y2UE3CLhlRmA4FomNyJ3HeKhi7c/wARf7x99BtPohxnzUe2Y+OrLCebvHWFJItUqSCDkW+yUGNgYXMT2GsW3hOIFAcDF2UFOcLDbxQUROYKiMsaztVcLpz/ABF/vK99B1Vjm1xMp61uQSrX61iQiT2LylWvAAHu4QbzmpxRcqFqkGdB0zWog6eVAAhIH5jnTV86khQcWCDIOY6H11p8Hxfpuqow6SNyuFSk5lEzqSRqDHlzrrMVN+iPGeFqPbsfHSTzR4z5qPbMfHVbibK1gLStcxuVEBWp4CI8e8bVn3LlwaZ1zt5St/XVRtG+aTGR/so9ux8dXVrzZ4oOjJtQMpE/Wsnq6yB1/CuZN3S/01/vK99abDLlQLR6QzOo3HgZ4GPw7alWOor5IYh8jUylmFFa4AcaHUVAEHNA0kejarXC+Sty204Oi62VORBW2RnI6xCgdIjSdNawAuFCwKyVHonHVnWElPRoXlM79ZaRwMTtNW/J+7LFkHnlf6lC8ylQCXQpwzwGsDT+dYb5VXIzmzxRi9ZdetgG0FZUemZVEtrA0CpJkj861T3HNJjGdWW2BGYwemYEidDGfTThQ5H3MOXd048UgJcbSMxJK16lYE7JG3aVCNqzeOPKCkhKlCEpBhR1JEk794rpGK0SeaXGfNU+2Y+OrrB+bTFUNOIVbgEkkfWs8UxwXXNVPuBKT0i9SftK4R31NYxRSGHACqToSVKPlAxHZEVYi8HNBjPmo9sx8dKTzQYzxtR7Zj46x1qt91QQ2XVrVolKCtSie5I1NXd1hd4hpIW3cNSfKdQ62OJgFQEnjHdV6ZqW41GHc12LoQpCrUQZ06Zk6Ef56rV8z2McLYe2Y0/56oW2ykdd1f75H86OxLty83b25UtbhygFagkHcmQdAACSewGrfHKTzwu/ofxnzUe2Y+Oh9D+M+aj2zHx1tGubC0Q3/aMSc6UeV0SwlAPZCsxP3T2CsRyx5JPWkLZuFutHY5jMcIIMK+6sNF/Q/jPmo9sx8dJc5o8YSCo2ogAk/XMbDf7dYz5Y5/iL/eV76Hytz/EX+8ffQM0KFP2dsXFhA47nsA3Ue4CTQLabUqAkE+Ammi2RIOhBIPiN62ylpAJSkDKk6agJQQRB7dDMjjvWPfcClLVr1lE676mdaBA3oKM0BSkmqJmOYSWlqKAS3uDxTP2VRoDMjTTQ7xVVFavGcXDbxa1UgJAO0BSm4PVB64SYI1E69ujbarVZ6RSUmfKBzJBIjNOUGFazoNdTqaisvNPLt1hIUUKCTsSkgHwNbG1x23b/ANG2w1ATugKWftKOffuyjs8Zi4ktV43nza9kkpVkzaHQCQCmNBoRwigydOW7KlqShAKlKISlI3KiYAHeSaaraczlkl3F7VKgCEqW5r2ttqUg+IUEn0UR3TkDyItcItuldydOEFT76ohAiVpQo+S2O3SYk8AKC/597FCylph91AMZ+qgHvSlRmPGDU3+kBiC2sLCE6dM822r/ACALWfvbArzaKD1lg2M4djtosBIdb8l1pwQ42ojSQD1TuQtJ4GDIMedOcnkgrC7tTMlTSxnZWRqWySMqjtnSRB7dDAmKvuYbElN4shoE5X23EEawSlJcBI7RkInvPbW5/pJWiTZ2z0dZL5bB/ZcbUSPW2mg2WCf/AAJn/wCno/8A1hXliww196ehacdjfo0LXHjlBivWPI5hLmE2iF+SqzYSrWOqWEg68NDWBTz02Fs6Le3tFfJUHIHEFKdAYzIajVPGSoE9lBwdxBSSlQKVJ0IIIIPYQdaShZTBBgjY8Qa9O85PJS3xWxL7ISp5LXS27qRqtOXMEE8UqG07Eg9s4L+j7yYYfL128hLimlJQ0lQBCVEZlLg7q1SAeGvoDK4bbPPNIdSw6YGuRpZEiYKYTEQSRB7NdBWdx21IVmIKVEnODMhYgkmdftfma7ty7513cOvTbfIsyBlhxaygOBQSSW+oRAmJk6g7U/yrew3F8PK1KaQ/0RW2VEdKy4ATkUofZkQobH1VFco5lMOZfxNLb7SHUFpw5XEBaJEQYUIkVo+f/Bba1VZfJrdpnMH83RNpRmy9DlzZAJiT6zV5zKcvOkDGF/JykttLJd6SZyqmOjyaeVG/CtVzlc4QwgsA2/T9N0n+s6PL0eT9hUzn7tqqPONtyifRbu20hTTupCtSlUAZkngYAEdwqTbM3TtuhDTV2tGqnIQ4tsqBITlyjyUpSjfjPYK3HNKxhjr9xfYg9bIV0qiwy+62MpUc5cKVkZ4zAAxAIUd4jT8rOe1u2uVM2rDdw2iJdDwCFEgEhvIkggTEzuDppqNcSfKmpbWlQkpVlWkpUCPtAKHFMjv07BTV2k8QQSSPVGx3PCvUxtbbG8NbW8zCXm8yc0FbKyCMyFRoQdjpI3EGK4Jzecn/AOtrpphchpsKcfKdDkEAJB4KUogeGY8KDLs2rj2VLLbjpSNQhBWRJ4hINPtYSsKyPocaBIkKQUrIH6IXHr4d+1el8e5RWODMoaS2lGktstgJ0/SPieJkkzTPJblTZY4y80pnyMocacAUIVOVaVD/ACnXQgjwJs+p+OUc3txZoxK0bYtwFlZBcWsuOaIXqDokegDetz/SGuVIsGcsda4SDIBI+rcOnYdInsJHGsdY8n02PKW3YT5IczoPEtraWUz3gymeOWa1v9ItBNjbgCT8pH/tO1b54J9efUStQBO51nsrWcn7K6t7pp9m0fcABAytuZVBaFJVCwmAYUdeFdP5nuQVvbWqcRu0pU6pJcRngoZZAkLA2zEDNm4CAI1l13n1tA8E/J3OimOkzJzxPldFG3Hyp7uFPQxIwNFsw8/iLyjcLH1LLTqk9GdZKyggFUkaCQI3M6McjHHcQt7ptxYJYbzAndWZRgxwykbjfP6+gc8/I9q6s1X9tAdbSHFFPkvMRJJ4ZgOsFdgI10iN/R65ONJtl3qgC8tamkn9BtGWQB2lQknuTU4VxR/AbpRK02r5SdZDLmXXfXLFVWTUg6EaRxnvr0/inL64YultKtEhtCiAS4oOLSDGcJyRBGoEnca1B5xLLCcQZLmdo3DYCklKgl1Sf8NZGpEGY4HaJNTR5ztrZTiwhAlR/Mk8AO2tzhuDptUkQFumJVqAB+iBvHqnSewOLuLS2iC22eKUgKURvqJJJ23PCqTGeVKnOqyChGxM9dQ3MkbDuFFI5RYjAU0nQqMuEacNt/X6e2qDhSCaWDsPCiDoTRGgoVQd0lOdWUlQkwdp13ommyo5QASrQSYgyNtfEa9tE8uVExHdSZqBNX/Jp05XW9BICkrIkIEpS4djwI4cBVCpMVLwm66J1KjtqlUfoqEHccJn0UCcUYyq8Z3iZBgzHoPZqavea/FU2uKWjqzCc+RR4AOpU3J7hnB9FVuKLCm5+0CJHZAKY9QT31UUHqfnn5PrvcMWGklTjK0vpSN1ZQoKAHE5FqIHEgV5aBru3NpzxNdEi2xFRQtACUPkFSVgaAOxqlW3W2O5I47Z/BcCu1F8osXSdStKm4UeJVlME+NByn+j1gC3L1V4UnomEKSFHYvOCMo7YQVE9mZPbWg/pJYsnora0BBWVqfUOKUpSUJJHeVLj/Ia1eP85GFYaz0bC2nVJBDbFtlKQRwKkdRsTvx30Nec+UuOvX1w5cvmVrOw8lCR5KEDgkDTv3Mkmg9N4S04vAGktf6RWHISj/ObYBP3xXlAV6d5OcucPt8Ktyq6YU4zZtEtB1vpSttkS2EkznJGWO2qu15N8mr535WhxolRzqa6fo05iZOdkkFOs6aDfSg1XNglSMIs+k/wQrX9AyU+jKRXBObPlFiFgtbtrbOXDC4S62lC1JJTqIWhJyLAV36K1G0dM51ecy2atl2lk4h15xJbKmiC2y2RCusnQriQADpuYgA4vmY5wGsPK7a6lLDqs6XACejcgJOcDXKoJTqNinsMgOg4ZzuYfdLFtc27zTilZC240HU55gphMqkGRqgVf4ryKs7hgi2QhkmSgtdVsq10UhMApncaGoVryXwh19zE2HW8ywoKcbdQW0rV5axMhDhB18TpqZF5yuw+xtgxZOIeUmUNpbX0oSsySp1wExrKjJkmpVjmPM4x0eOKRGzb0a7DqmNN9/urX8+eHtPu2TbiiklNxlOpEyxI09HdvtWC5P8AKJrD8ZbfekNlvI6QCopzJIzkDUwQmeMequyYni+B3haceu7RRaJU2TcpbUnNEggLBIOVMpVpoOyno9uc83fM+2+VvXylKbSrK22k5c/VBJWoagDNEAgyD4G2u8V5PWlybO3wz5W+hRRDbKXoWnQpzOqzEgjUgEaHWrfmYx0OpvWQlXRt3Lq23d21IdUVZM89ZQMmeIUnar1SMIsS66Hre3U6tS3VdIjpFrUSpQkkqOpMJG3AVUaHBn1uMNrca6BRTq1mCsg4JzJ02jaueczuLWjjtyxaMJZQ2hop/TWCVglROpiE7n7VbHk9yssrpgOMuBKJUkZ+oYQopCiDsCBmE6wRMGRXBeQd6cIuVuqaW8sFTUJcSlvoZOclQCsysyWyBtodRpViNJzu8lL69xaGEHo+gblxRytIAU5OZfbMmBJ12rHp5BOLd6KwWL51oTcZQhDbRJ6oStxYC5g7fo+ruV3i2FYsx0arrIDqUh7oHUniCJGYetNQLfFcDwJhaWXW8yjmUhDgefcUBCc2pyjsmEjXtNFcv5G4Mu0xuzauGehezZsoUhQyqQ5BORRSNj310D+kK+UWLBAn+0Af/adrnWB8om7jHWr591KJdKlFRhttsNqShOY6AAZRPE68a1vPvyjtLmzYTbXLLy03AUUtuJWQno3BJCToJIE99XeUx0yzumv6rQ6pvpWfkiVlsJCukbDIJQEq0VKdIOhmuXHnK5Pfqn/8W0+OmeaHnQZYZTY36siUaMumSnKT/o3OKYJ0VtGhiNdI7yE5NrUbjpWQ2ZUUpuwGO07L6o7gQBWVQ7zndsFWi2W7G8S0WVNpAZaDSUFBSAIcgIA7NgKw3NhyuxKwQQ3ZvXVq4c0Jbc0WOqpTbiUkfZggz5PDWtPzr85Nr8lOHYcpKgpIbWtsQ0hkADo240VIAGmgEjfaNzMc47FqyLG8V0aQpSmXT5ACjKkLjyesSQrbUzECQ1eG88eEXUIuErZnT65sLbk/tIzQO8gU5zkcg7e4snX7RRaWhsvJ6NZ6F5KUlUFIOXVMwRG4mRVZe82+AXDpuE3gQhSsykNXLPRamTBIJSDroDpwilc4vONYW1iqysHEOrU10COiOZplopyT0g0JCZAAJMwT3h58FHRClUApaAZikp3FHm1kUBqHDvNGvf1fhRTp66IiqElPZrSYoxNHmJqBKhR5aPWiKjQXoc6ZkZ9SARmMEpyJ01MQOtIEidaZRyRxBQCkWN2tJ1SpNu8UqSdlJOTUEaiq6zfyq605TGaACdNiAa1z3KfEEoKGr19sNiEoDyoyiAlI4E5RIjs2E0FH8zsS/V95/DPfDR/M7Ev1fefwz3w0/wDPrFPP7r2q/fQ+fWKef3XtV++gY+Z+Jfq+8/hnvho/mfiX6vvP4Z74ae+fWKef3XtV++j+fWKef3XtVe+gZHI/Ev1fefwz3w0DyOxH9X3n8M98FP8Az5xTz+69qr30R5c4p5/de1V76Bn5oYl+r7z+Ge+Gj+aGJccPvP4Z74ac+fOKef3XtV++lDlxifn917VXvoOrcjcBf/qNxly2eQ5md6imlJcIJBEJUAddBI7O6ua2GC4tbKUlFhdlBIJT8ndImOBCT/Ot3zM8rLx+4dYuH3X0KbCwtSlK6MgkZSfs5p7fs6VX8495ilo6FIvblDajAh1UAxqCBsR/341FYvFeTeJPOFYw69GgGtu8f+mhh3Iy7OcP2GIAx1FItnSAobhQKNQRppxq0wzlHibtld3BxC5SWCwR9arrdIVpKRr2lJ9FUvz7xTz+59qv30HZzh91bYZaWVhbu9I6gZ1ltaAhTgzOKdUofV6k76iAADAFFZc31thzXTOMOX1129EpxKVb/VtgEJ1+0qT3japHNXe3gslP3rruZZVkNw4uMo2OVW09oGtNXeJLC1OfKbl0zM53GbdHYENNqBUO9ZPDSqjHYzdYq8oxY3pnYfJ3gkDskpiKyl7hGLrkf1feAf7u8f8Apiui3+L3qpi6fT3hah9w0isrjXKrE2E5hdvqEwfrF6d++3vrW2pkZRfJLFFb2F5/DvfDRM8jsRB62H3kf7s98NSXucHFT/tr48HFe+mjy7xTz+59qv31lR3PIrEQepY3ZB/+Xe0/5aUnkhiCE/3C8J/3Z74aJvl/ig/264Pi6r30k8vMU8/ufar99UMfM7Ev1fefwz3w0PmbiX6vvP4Z74ae+feKef3XtV++j+fWKef3XtV++oGfmdiX6vvP4Z74aHzPxL9X3n8M98NPfPvFPP7r2q/fSvn1ifn917VXvoI3zOxL9X3n8M98NH8z8S/V95/DPfDT/wA+cU8/uvar99GOXWJ+f3XtVe+gzwFKjShmpQFAXEUmlRQUKA0CgaDdOJanjVDROutAdlERSk6a1AoDifV2UhZo1UkigTU6wvMuipKe3iOz0aD1VCNAUFze4b0hzpgExAJ0I0E5to75iPXVMpsgwRB7DUuwxBTem6SQSOIgg9Unbb871ch1l/YTrx0UBmOg1753jU99RWZigDWpVyaSQFJWQk9oBjeNdJ2pDXJdJMF1SfFv/wDocKaZWboyK21nyKtiAXL2NJ0SB2gcT+fGrmx5J4Uny3y6TtClK9fRgCN6avbXMMs6Dfh2nwFbXkzze3N0Q48n5NbpjMtwZFEJ3ypVtt5RgeNa1i+tbdWW1tBI0zKyoAMdg1Vsdz+NZ/lFjTryh8qfzI0PRzlbAgGcqdDsY3qadqwu8VSyEW2EgtMtLDjjxnO+6gyCpQ1UiY0+12BIro3KO2TiuGFTISVLEgb5XEqGdII4hSSmffXDXscQ6tphHUaK0Ba9EqAKgFlM+SIJ1PZXoi1wZmzbDFsno2wSYClGVGJJUTJJ01NC45nyf5uHvklwxcrFuHnml6Q4vo252SDCSVGNT6OFaHB+TdjYQbe3CnR/rnyHHJE6p+yg+AFaa7UeNVLrZVw2NCol7fFwlSzmIkCe3u7KrHXIAAJ28R/3qzW3Ho1OlVSkTPrqoTMjTs7IqixazCgQRodD4RxmrtXViRI376h3K8wMD/xwqxHI8Tsyy4UGe1Pek7VEVW55TYb0qJA66dR3j9H89lYZVAmhQoxQAUoCgkUuNKBqjFAjSgKAxQFGmiFAqnWxTQp2KBJGtBVKG9IXQCj176BinW34ERVCM06iR5Igfj4++iVI07KJDmUiPyaNRJOY8fxqAa8ePqoJpUToTr/P00Sh3jxoEKoopRNJoEkUE6a0ZoqCyscffa0Csyd8qxmG4PHXhtPE1PRynlMLb/dPeSdNO7Tu46Cs9FACpi60Ax9CgApCuydJ08nxPo4UE8oUp1S2dDpKo01jbSdpO+9UAFHlmmG1dXfKx9RlASjhIEq48T4nhxqlecUoyoknaTt4UZSKJqZkGPGYPpq4mh0J7R+e+vR/NNyj+XYelCyFP28NrkySmPq16mdUiCTuUKrzpdt8YGvZEfdWk5seU/8AV9824owy59U92ZFEQr/hMK8ARxoPQt20Y4k1VO2i+3TX/tWmu2+I14iONVzjUgzG2o7PTWWlC62SYif5VCuGIEDf+VXqrcE/majvspg79lVlm32yRqB/KoFwsj8O/wAauX0mdhEdXuqtuGI7tdtqKzmIq2PZNYfH7PIrOnyVHXuVv99brFVpQNSBGvCKxmKYkgpUgCQdvfWkUVGKFGKgW2KVwokUZ2oGpoChQFAtGxpIowdKCaBSadT+fVTQp6gJKd6JVG2J07SKCqoQqipShoKAoG0jbx9FOye7T0UykUsHXuqAyaBNCKCqAppJNGJ2A39dACgSaAo1ChQAUtKhIkDT860kA8KBTQLcABgGRSNqANEaBU0DRR+H30RFA4l3QgyZ9dMqT6aUKCjQejOZ/lAbzDw24SXbchpROpUiJbPjl6v/AA99bB1muS8wT+RFx2dI2DrpBSZrs60TUVQXbcnThUG4aHbVrijzbSVLcWlCQNVKUEpA7ya5fj/OFnzosWlPFKTndyqDaB+l2x3nKPGg0GJ3LbIK3VhA4yQOHb/Kuf8AKHl+gnLbJzAbrXomf2QNT91ZblEp9wNvPuFanRmQOAT4aAeAHDc1S1US8QxJx4y4oqjYaADwA0qGujFEvegTShSaMUDg2pS9qIUFbUDdAUVKTQGTpRtn8NKI7USaBwUufwptJpX/AGoHEDj30FUSf5fzoGqCVwopoUPRQNp2oaUKFQKSOygT2ihQoBmPqoR3x40VCgEUU0KFAoHsoqFCgPegaFCgAojRUKAGhRUKDq3Mq4AzedxQrePsrA+8/hW4XyxcZtQ200Hn+k6FOZUN5IJC1K4gDqwDJ01oUKxbldJNjFY7hL90tC764LqlwUtplLLZUmYSmdxoJGuh1NWXLy++R4ei1tm0IQ6tQUEJAlIRIKj2yNTuYoUKm3VsmOY8oxDFkCcx6IyeHlaAeAIHiKoRQoVuOdEKJVChVQVGKOhQKmhQoUCSKOhQoATRCjoUCppQNChQOoTpPfFJJoUKoSnU0ZoUKD//2Q=="/>
          <p:cNvSpPr>
            <a:spLocks noChangeAspect="1" noChangeArrowheads="1"/>
          </p:cNvSpPr>
          <p:nvPr/>
        </p:nvSpPr>
        <p:spPr bwMode="auto">
          <a:xfrm>
            <a:off x="4520841" y="1196672"/>
            <a:ext cx="50863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1" name="Retângulo 10"/>
          <p:cNvSpPr/>
          <p:nvPr/>
        </p:nvSpPr>
        <p:spPr>
          <a:xfrm>
            <a:off x="128346" y="1897498"/>
            <a:ext cx="5310346" cy="48320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2400" dirty="0" smtClean="0"/>
              <a:t>Conjunto de Situações que </a:t>
            </a:r>
            <a:r>
              <a:rPr lang="pt-PT" sz="2400" dirty="0"/>
              <a:t>ajudam a construir a </a:t>
            </a:r>
            <a:r>
              <a:rPr lang="pt-PT" sz="2400" dirty="0" smtClean="0"/>
              <a:t>narrativa.</a:t>
            </a:r>
            <a:endParaRPr lang="pt-PT" sz="2400" dirty="0"/>
          </a:p>
          <a:p>
            <a:r>
              <a:rPr lang="pt-PT" sz="2400" dirty="0" smtClean="0"/>
              <a:t>O(s) </a:t>
            </a:r>
            <a:r>
              <a:rPr lang="pt-PT" sz="2400" dirty="0"/>
              <a:t>obstáculo (s) que o personagem tem de vencer, para superar o conflito.</a:t>
            </a:r>
          </a:p>
          <a:p>
            <a:r>
              <a:rPr lang="pt-PT" sz="2400" dirty="0"/>
              <a:t>Contratempos que </a:t>
            </a:r>
            <a:r>
              <a:rPr lang="pt-PT" sz="2400" dirty="0" smtClean="0"/>
              <a:t>surgem. </a:t>
            </a:r>
            <a:r>
              <a:rPr lang="pt-PT" sz="2400" dirty="0"/>
              <a:t>Situações que têm de superar para alcançar o objetivo </a:t>
            </a:r>
            <a:r>
              <a:rPr lang="pt-PT" sz="2400" dirty="0" smtClean="0"/>
              <a:t>final. </a:t>
            </a:r>
            <a:r>
              <a:rPr lang="pt-PT" sz="2400" dirty="0"/>
              <a:t>Algumas destas situações / obstáculos a </a:t>
            </a:r>
            <a:r>
              <a:rPr lang="pt-PT" sz="2400" dirty="0" smtClean="0"/>
              <a:t>superar, </a:t>
            </a:r>
            <a:r>
              <a:rPr lang="pt-PT" sz="2400" dirty="0"/>
              <a:t>pode contribuir para a aprendizagem / mudanças na personagem. Na última parte deste ato , </a:t>
            </a:r>
          </a:p>
          <a:p>
            <a:r>
              <a:rPr lang="pt-PT" sz="2400" dirty="0"/>
              <a:t>o personagem atingir o tempo para a resolução de seu objetivo original .</a:t>
            </a:r>
          </a:p>
          <a:p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5354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2800" cap="none" dirty="0">
                <a:solidFill>
                  <a:schemeClr val="bg1"/>
                </a:solidFill>
              </a:rPr>
              <a:t>Algumas dicas para Escrever um Script</a:t>
            </a:r>
          </a:p>
          <a:p>
            <a:endParaRPr lang="pt-PT" sz="2800" cap="non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7712" y="2580366"/>
            <a:ext cx="4262340" cy="175605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 que é que a </a:t>
            </a:r>
            <a:r>
              <a:rPr lang="en-US" sz="2400" dirty="0" err="1" smtClean="0"/>
              <a:t>personagem</a:t>
            </a:r>
            <a:r>
              <a:rPr lang="en-US" sz="2400" dirty="0" smtClean="0"/>
              <a:t> </a:t>
            </a:r>
            <a:r>
              <a:rPr lang="en-US" sz="2400" dirty="0" err="1" smtClean="0"/>
              <a:t>ganha</a:t>
            </a:r>
            <a:r>
              <a:rPr lang="en-US" sz="2400" dirty="0" smtClean="0"/>
              <a:t>?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Qual</a:t>
            </a:r>
            <a:r>
              <a:rPr lang="en-US" sz="2400" dirty="0" smtClean="0"/>
              <a:t> a </a:t>
            </a:r>
            <a:r>
              <a:rPr lang="en-US" sz="2400" dirty="0" err="1" smtClean="0"/>
              <a:t>mudança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err="1" smtClean="0">
                <a:solidFill>
                  <a:srgbClr val="967900"/>
                </a:solidFill>
              </a:rPr>
              <a:t>Fim</a:t>
            </a:r>
            <a:r>
              <a:rPr lang="en-US" sz="2800" cap="none" dirty="0" smtClean="0">
                <a:solidFill>
                  <a:srgbClr val="967900"/>
                </a:solidFill>
              </a:rPr>
              <a:t>- </a:t>
            </a:r>
            <a:r>
              <a:rPr lang="en-US" sz="2800" cap="none" dirty="0" err="1" smtClean="0">
                <a:solidFill>
                  <a:srgbClr val="967900"/>
                </a:solidFill>
              </a:rPr>
              <a:t>Resolução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pic>
        <p:nvPicPr>
          <p:cNvPr id="2052" name="Picture 4" descr="https://c2.staticflickr.com/8/7460/12239180354_a309cb6442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511" y="3611685"/>
            <a:ext cx="3263485" cy="24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a de aviso rectangular arredondada 5"/>
          <p:cNvSpPr/>
          <p:nvPr/>
        </p:nvSpPr>
        <p:spPr>
          <a:xfrm>
            <a:off x="5645426" y="1928441"/>
            <a:ext cx="2361538" cy="1303851"/>
          </a:xfrm>
          <a:prstGeom prst="wedgeRoundRectCallout">
            <a:avLst>
              <a:gd name="adj1" fmla="val 44420"/>
              <a:gd name="adj2" fmla="val 101296"/>
              <a:gd name="adj3" fmla="val 16667"/>
            </a:avLst>
          </a:prstGeom>
          <a:solidFill>
            <a:srgbClr val="8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………………………………………………………………………………………</a:t>
            </a:r>
            <a:endParaRPr lang="en-US" b="1" dirty="0"/>
          </a:p>
        </p:txBody>
      </p:sp>
      <p:sp>
        <p:nvSpPr>
          <p:cNvPr id="10" name="Retângulo 9"/>
          <p:cNvSpPr/>
          <p:nvPr/>
        </p:nvSpPr>
        <p:spPr>
          <a:xfrm>
            <a:off x="788945" y="4835492"/>
            <a:ext cx="3558209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Exemplo</a:t>
            </a:r>
            <a:r>
              <a:rPr lang="en-US" dirty="0" smtClean="0">
                <a:solidFill>
                  <a:schemeClr val="bg1"/>
                </a:solidFill>
              </a:rPr>
              <a:t>: Como </a:t>
            </a:r>
            <a:r>
              <a:rPr lang="en-US" dirty="0" err="1" smtClean="0">
                <a:solidFill>
                  <a:schemeClr val="bg1"/>
                </a:solidFill>
              </a:rPr>
              <a:t>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estudante</a:t>
            </a:r>
            <a:r>
              <a:rPr lang="en-US" dirty="0" smtClean="0">
                <a:solidFill>
                  <a:schemeClr val="bg1"/>
                </a:solidFill>
              </a:rPr>
              <a:t> online? (</a:t>
            </a:r>
            <a:r>
              <a:rPr lang="en-US" dirty="0" err="1" smtClean="0">
                <a:solidFill>
                  <a:schemeClr val="bg1"/>
                </a:solidFill>
              </a:rPr>
              <a:t>Veja</a:t>
            </a:r>
            <a:r>
              <a:rPr lang="en-US" dirty="0" smtClean="0">
                <a:solidFill>
                  <a:schemeClr val="bg1"/>
                </a:solidFill>
              </a:rPr>
              <a:t> o video)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2106" y="2161308"/>
            <a:ext cx="6806368" cy="45575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lvl="0" indent="0">
              <a:buNone/>
            </a:pPr>
            <a:endParaRPr lang="pt-PT" sz="1600" dirty="0" smtClean="0"/>
          </a:p>
          <a:p>
            <a:pPr marL="0" lvl="0" indent="0">
              <a:buNone/>
            </a:pPr>
            <a:endParaRPr lang="pt-PT" sz="1600" dirty="0"/>
          </a:p>
          <a:p>
            <a:pPr marL="0" lvl="0" indent="0">
              <a:buNone/>
            </a:pPr>
            <a:endParaRPr lang="pt-PT" sz="1600" dirty="0" smtClean="0"/>
          </a:p>
          <a:p>
            <a:pPr marL="0" lvl="0" indent="0">
              <a:buNone/>
            </a:pPr>
            <a:endParaRPr lang="pt-PT" sz="1600" dirty="0"/>
          </a:p>
          <a:p>
            <a:pPr marL="0" lvl="0" indent="0">
              <a:buNone/>
            </a:pPr>
            <a:r>
              <a:rPr lang="pt-PT" sz="2000" dirty="0" smtClean="0">
                <a:hlinkClick r:id="rId2"/>
              </a:rPr>
              <a:t>https</a:t>
            </a:r>
            <a:r>
              <a:rPr lang="pt-PT" sz="2000" dirty="0">
                <a:hlinkClick r:id="rId2"/>
              </a:rPr>
              <a:t>://www.youtube.com/watch?v=ACSJJ5NGdTI</a:t>
            </a:r>
            <a:endParaRPr lang="pt-PT" sz="2000" dirty="0"/>
          </a:p>
          <a:p>
            <a:pPr marL="0" indent="0">
              <a:buNone/>
            </a:pPr>
            <a:endParaRPr lang="pt-PT" sz="2400" b="1" dirty="0" smtClean="0"/>
          </a:p>
          <a:p>
            <a:endParaRPr lang="pt-PT" sz="2400" b="1" dirty="0" smtClean="0"/>
          </a:p>
          <a:p>
            <a:endParaRPr lang="pt-PT" b="1" dirty="0" smtClean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Example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pic>
        <p:nvPicPr>
          <p:cNvPr id="2" name="Imagem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76" y="1710905"/>
            <a:ext cx="7894158" cy="44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58871" y="1398246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0002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343</Words>
  <Application>Microsoft Office PowerPoint</Application>
  <PresentationFormat>Apresentação no Ecrã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4" baseType="lpstr">
      <vt:lpstr>Arial Unicode MS</vt:lpstr>
      <vt:lpstr>Adobe Caslon Pro</vt:lpstr>
      <vt:lpstr>Arial</vt:lpstr>
      <vt:lpstr>Arial Rounded MT Bold</vt:lpstr>
      <vt:lpstr>Calibri</vt:lpstr>
      <vt:lpstr>Office Theme</vt:lpstr>
      <vt:lpstr> Dicas para escrever um  Script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 Morgado</cp:lastModifiedBy>
  <cp:revision>71</cp:revision>
  <dcterms:created xsi:type="dcterms:W3CDTF">2015-01-05T11:41:52Z</dcterms:created>
  <dcterms:modified xsi:type="dcterms:W3CDTF">2016-06-12T23:30:54Z</dcterms:modified>
</cp:coreProperties>
</file>