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1" d="100"/>
          <a:sy n="111" d="100"/>
        </p:scale>
        <p:origin x="161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24527756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9" name="Shape 8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7323023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6" name="Shape 9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6570503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3" name="Shape 10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2039773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0" name="Shape 11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9600402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9" name="Shape 11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9951891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6" name="Shape 1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000640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 txBox="1">
            <a:spLocks noGrp="1"/>
          </p:cNvSpPr>
          <p:nvPr>
            <p:ph type="ctrTitle"/>
          </p:nvPr>
        </p:nvSpPr>
        <p:spPr>
          <a:xfrm>
            <a:off x="1141998" y="1201971"/>
            <a:ext cx="6630402" cy="2373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defRPr/>
            </a:lvl2pPr>
            <a:lvl3pPr marL="0" marR="0" lvl="2" indent="0" algn="l" rtl="0">
              <a:spcBef>
                <a:spcPts val="0"/>
              </a:spcBef>
              <a:defRPr/>
            </a:lvl3pPr>
            <a:lvl4pPr marL="0" marR="0" lvl="3" indent="0" algn="l" rtl="0">
              <a:spcBef>
                <a:spcPts val="0"/>
              </a:spcBef>
              <a:defRPr/>
            </a:lvl4pPr>
            <a:lvl5pPr marL="0" marR="0" lvl="4" indent="0" algn="l" rtl="0">
              <a:spcBef>
                <a:spcPts val="0"/>
              </a:spcBef>
              <a:defRPr/>
            </a:lvl5pPr>
            <a:lvl6pPr marL="0" marR="0" lvl="5" indent="0" algn="l" rtl="0">
              <a:spcBef>
                <a:spcPts val="0"/>
              </a:spcBef>
              <a:defRPr/>
            </a:lvl6pPr>
            <a:lvl7pPr marL="0" marR="0" lvl="6" indent="0" algn="l" rtl="0">
              <a:spcBef>
                <a:spcPts val="0"/>
              </a:spcBef>
              <a:defRPr/>
            </a:lvl7pPr>
            <a:lvl8pPr marL="0" marR="0" lvl="7" indent="0" algn="l" rtl="0">
              <a:spcBef>
                <a:spcPts val="0"/>
              </a:spcBef>
              <a:defRPr/>
            </a:lvl8pPr>
            <a:lvl9pPr marL="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subTitle" idx="1"/>
          </p:nvPr>
        </p:nvSpPr>
        <p:spPr>
          <a:xfrm>
            <a:off x="1141999" y="3692460"/>
            <a:ext cx="6630400" cy="210235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spcBef>
                <a:spcPts val="640"/>
              </a:spcBef>
              <a:buClr>
                <a:srgbClr val="888888"/>
              </a:buClr>
              <a:buFont typeface="Arial"/>
              <a:buNone/>
              <a:defRPr sz="3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spcBef>
                <a:spcPts val="560"/>
              </a:spcBef>
              <a:buClr>
                <a:srgbClr val="888888"/>
              </a:buClr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spcBef>
                <a:spcPts val="480"/>
              </a:spcBef>
              <a:buClr>
                <a:srgbClr val="888888"/>
              </a:buClr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endParaRPr sz="1200" b="0" i="0" u="none" strike="noStrike" cap="none" dirty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>
            <a:spLocks noGrp="1"/>
          </p:cNvSpPr>
          <p:nvPr>
            <p:ph type="title"/>
          </p:nvPr>
        </p:nvSpPr>
        <p:spPr>
          <a:xfrm>
            <a:off x="1141998" y="274637"/>
            <a:ext cx="6670558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lvl="0" algn="ctr" rtl="0">
              <a:spcBef>
                <a:spcPts val="0"/>
              </a:spcBef>
              <a:buClr>
                <a:schemeClr val="dk1"/>
              </a:buClr>
              <a:buNone/>
              <a:defRPr sz="44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xfrm rot="5400000">
            <a:off x="2299931" y="442268"/>
            <a:ext cx="4354694" cy="667055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lvl="0" indent="-13970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 sz="3200">
                <a:solidFill>
                  <a:schemeClr val="dk1"/>
                </a:solidFill>
              </a:defRPr>
            </a:lvl1pPr>
            <a:lvl2pPr marL="742950" lvl="1" indent="-107950" algn="l" rtl="0">
              <a:spcBef>
                <a:spcPts val="560"/>
              </a:spcBef>
              <a:buClr>
                <a:schemeClr val="dk1"/>
              </a:buClr>
              <a:buFont typeface="Arial"/>
              <a:buChar char="–"/>
              <a:defRPr sz="2800">
                <a:solidFill>
                  <a:schemeClr val="dk1"/>
                </a:solidFill>
              </a:defRPr>
            </a:lvl2pPr>
            <a:lvl3pPr marL="1143000" lvl="2" indent="-76200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 sz="2400">
                <a:solidFill>
                  <a:schemeClr val="dk1"/>
                </a:solidFill>
              </a:defRPr>
            </a:lvl3pPr>
            <a:lvl4pPr marL="1600200" lvl="3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–"/>
              <a:defRPr sz="2000">
                <a:solidFill>
                  <a:schemeClr val="dk1"/>
                </a:solidFill>
              </a:defRPr>
            </a:lvl4pPr>
            <a:lvl5pPr marL="2057400" lvl="4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</a:defRPr>
            </a:lvl5pPr>
            <a:lvl6pPr marL="2514600" lvl="5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lvl="6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lvl="7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lvl="8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r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openprof.eu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>
            <a:spLocks noGrp="1"/>
          </p:cNvSpPr>
          <p:nvPr>
            <p:ph type="title"/>
          </p:nvPr>
        </p:nvSpPr>
        <p:spPr>
          <a:xfrm rot="5400000">
            <a:off x="4508673" y="2395364"/>
            <a:ext cx="5851525" cy="161007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lvl="0" algn="ctr" rtl="0">
              <a:spcBef>
                <a:spcPts val="0"/>
              </a:spcBef>
              <a:buClr>
                <a:schemeClr val="dk1"/>
              </a:buClr>
              <a:buNone/>
              <a:defRPr sz="44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 rot="5400000">
            <a:off x="883735" y="532900"/>
            <a:ext cx="5851525" cy="5335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lvl="0" indent="-13970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 sz="3200">
                <a:solidFill>
                  <a:schemeClr val="dk1"/>
                </a:solidFill>
              </a:defRPr>
            </a:lvl1pPr>
            <a:lvl2pPr marL="742950" lvl="1" indent="-107950" algn="l" rtl="0">
              <a:spcBef>
                <a:spcPts val="560"/>
              </a:spcBef>
              <a:buClr>
                <a:schemeClr val="dk1"/>
              </a:buClr>
              <a:buFont typeface="Arial"/>
              <a:buChar char="–"/>
              <a:defRPr sz="2800">
                <a:solidFill>
                  <a:schemeClr val="dk1"/>
                </a:solidFill>
              </a:defRPr>
            </a:lvl2pPr>
            <a:lvl3pPr marL="1143000" lvl="2" indent="-76200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 sz="2400">
                <a:solidFill>
                  <a:schemeClr val="dk1"/>
                </a:solidFill>
              </a:defRPr>
            </a:lvl3pPr>
            <a:lvl4pPr marL="1600200" lvl="3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–"/>
              <a:defRPr sz="2000">
                <a:solidFill>
                  <a:schemeClr val="dk1"/>
                </a:solidFill>
              </a:defRPr>
            </a:lvl4pPr>
            <a:lvl5pPr marL="2057400" lvl="4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</a:defRPr>
            </a:lvl5pPr>
            <a:lvl6pPr marL="2514600" lvl="5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lvl="6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lvl="7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lvl="8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4" name="Shape 8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5" name="Shape 8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6" name="Shape 8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r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openprof.eu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1141998" y="274637"/>
            <a:ext cx="6670558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lvl="0" algn="ctr" rtl="0">
              <a:spcBef>
                <a:spcPts val="0"/>
              </a:spcBef>
              <a:buClr>
                <a:schemeClr val="dk1"/>
              </a:buClr>
              <a:buNone/>
              <a:defRPr sz="44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1141999" y="1600200"/>
            <a:ext cx="6670557" cy="435469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lvl="0" indent="-13970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 sz="3200">
                <a:solidFill>
                  <a:schemeClr val="dk1"/>
                </a:solidFill>
              </a:defRPr>
            </a:lvl1pPr>
            <a:lvl2pPr marL="742950" lvl="1" indent="-107950" algn="l" rtl="0">
              <a:spcBef>
                <a:spcPts val="560"/>
              </a:spcBef>
              <a:buClr>
                <a:schemeClr val="dk1"/>
              </a:buClr>
              <a:buFont typeface="Arial"/>
              <a:buChar char="–"/>
              <a:defRPr sz="2800">
                <a:solidFill>
                  <a:schemeClr val="dk1"/>
                </a:solidFill>
              </a:defRPr>
            </a:lvl2pPr>
            <a:lvl3pPr marL="1143000" lvl="2" indent="-76200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 sz="2400">
                <a:solidFill>
                  <a:schemeClr val="dk1"/>
                </a:solidFill>
              </a:defRPr>
            </a:lvl3pPr>
            <a:lvl4pPr marL="1600200" lvl="3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–"/>
              <a:defRPr sz="2000">
                <a:solidFill>
                  <a:schemeClr val="dk1"/>
                </a:solidFill>
              </a:defRPr>
            </a:lvl4pPr>
            <a:lvl5pPr marL="2057400" lvl="4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</a:defRPr>
            </a:lvl5pPr>
            <a:lvl6pPr marL="2514600" lvl="5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lvl="6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lvl="7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lvl="8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r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openprof.eu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1174016" y="4406900"/>
            <a:ext cx="6638538" cy="1362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algn="l" rtl="0">
              <a:spcBef>
                <a:spcPts val="0"/>
              </a:spcBef>
              <a:defRPr sz="4000" b="1" cap="none"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1174016" y="2906713"/>
            <a:ext cx="6638540" cy="1500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lvl="0" indent="0" rtl="0">
              <a:spcBef>
                <a:spcPts val="0"/>
              </a:spcBef>
              <a:buClr>
                <a:srgbClr val="888888"/>
              </a:buClr>
              <a:buNone/>
              <a:defRPr sz="2000">
                <a:solidFill>
                  <a:srgbClr val="888888"/>
                </a:solidFill>
              </a:defRPr>
            </a:lvl1pPr>
            <a:lvl2pPr marL="457200" lvl="1" indent="0" rtl="0">
              <a:spcBef>
                <a:spcPts val="0"/>
              </a:spcBef>
              <a:buClr>
                <a:srgbClr val="888888"/>
              </a:buClr>
              <a:buNone/>
              <a:defRPr sz="1800">
                <a:solidFill>
                  <a:srgbClr val="888888"/>
                </a:solidFill>
              </a:defRPr>
            </a:lvl2pPr>
            <a:lvl3pPr marL="914400" lvl="2" indent="0" rtl="0">
              <a:spcBef>
                <a:spcPts val="0"/>
              </a:spcBef>
              <a:buClr>
                <a:srgbClr val="888888"/>
              </a:buClr>
              <a:buNone/>
              <a:defRPr sz="1600">
                <a:solidFill>
                  <a:srgbClr val="888888"/>
                </a:solidFill>
              </a:defRPr>
            </a:lvl3pPr>
            <a:lvl4pPr marL="1371600" lvl="3" indent="0" rtl="0">
              <a:spcBef>
                <a:spcPts val="0"/>
              </a:spcBef>
              <a:buClr>
                <a:srgbClr val="888888"/>
              </a:buClr>
              <a:buNone/>
              <a:defRPr sz="1400">
                <a:solidFill>
                  <a:srgbClr val="888888"/>
                </a:solidFill>
              </a:defRPr>
            </a:lvl4pPr>
            <a:lvl5pPr marL="1828800" lvl="4" indent="0" rtl="0">
              <a:spcBef>
                <a:spcPts val="0"/>
              </a:spcBef>
              <a:buClr>
                <a:srgbClr val="888888"/>
              </a:buClr>
              <a:buNone/>
              <a:defRPr sz="1400">
                <a:solidFill>
                  <a:srgbClr val="888888"/>
                </a:solidFill>
              </a:defRPr>
            </a:lvl5pPr>
            <a:lvl6pPr marL="2286000" lvl="5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6pPr>
            <a:lvl7pPr marL="2743200" lvl="6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7pPr>
            <a:lvl8pPr marL="3200400" lvl="7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8pPr>
            <a:lvl9pPr marL="3657600" lvl="8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r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openprof.eu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1141998" y="274637"/>
            <a:ext cx="6670558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lvl="0" algn="ctr" rtl="0">
              <a:spcBef>
                <a:spcPts val="0"/>
              </a:spcBef>
              <a:buClr>
                <a:schemeClr val="dk1"/>
              </a:buClr>
              <a:buNone/>
              <a:defRPr sz="44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1141998" y="1600200"/>
            <a:ext cx="3353801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defRPr sz="2800"/>
            </a:lvl1pPr>
            <a:lvl2pPr lvl="1" rtl="0">
              <a:spcBef>
                <a:spcPts val="0"/>
              </a:spcBef>
              <a:defRPr sz="2400"/>
            </a:lvl2pPr>
            <a:lvl3pPr lvl="2" rtl="0">
              <a:spcBef>
                <a:spcPts val="0"/>
              </a:spcBef>
              <a:defRPr sz="2000"/>
            </a:lvl3pPr>
            <a:lvl4pPr lvl="3" rtl="0">
              <a:spcBef>
                <a:spcPts val="0"/>
              </a:spcBef>
              <a:defRPr sz="1800"/>
            </a:lvl4pPr>
            <a:lvl5pPr lvl="4" rtl="0">
              <a:spcBef>
                <a:spcPts val="0"/>
              </a:spcBef>
              <a:defRPr sz="1800"/>
            </a:lvl5pPr>
            <a:lvl6pPr lvl="5" rtl="0">
              <a:spcBef>
                <a:spcPts val="0"/>
              </a:spcBef>
              <a:defRPr sz="1800"/>
            </a:lvl6pPr>
            <a:lvl7pPr lvl="6" rtl="0">
              <a:spcBef>
                <a:spcPts val="0"/>
              </a:spcBef>
              <a:defRPr sz="1800"/>
            </a:lvl7pPr>
            <a:lvl8pPr lvl="7" rtl="0">
              <a:spcBef>
                <a:spcPts val="0"/>
              </a:spcBef>
              <a:defRPr sz="1800"/>
            </a:lvl8pPr>
            <a:lvl9pPr lvl="8" rtl="0">
              <a:spcBef>
                <a:spcPts val="0"/>
              </a:spcBef>
              <a:defRPr sz="1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3164356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defRPr sz="2800"/>
            </a:lvl1pPr>
            <a:lvl2pPr lvl="1" rtl="0">
              <a:spcBef>
                <a:spcPts val="0"/>
              </a:spcBef>
              <a:defRPr sz="2400"/>
            </a:lvl2pPr>
            <a:lvl3pPr lvl="2" rtl="0">
              <a:spcBef>
                <a:spcPts val="0"/>
              </a:spcBef>
              <a:defRPr sz="2000"/>
            </a:lvl3pPr>
            <a:lvl4pPr lvl="3" rtl="0">
              <a:spcBef>
                <a:spcPts val="0"/>
              </a:spcBef>
              <a:defRPr sz="1800"/>
            </a:lvl4pPr>
            <a:lvl5pPr lvl="4" rtl="0">
              <a:spcBef>
                <a:spcPts val="0"/>
              </a:spcBef>
              <a:defRPr sz="1800"/>
            </a:lvl5pPr>
            <a:lvl6pPr lvl="5" rtl="0">
              <a:spcBef>
                <a:spcPts val="0"/>
              </a:spcBef>
              <a:defRPr sz="1800"/>
            </a:lvl6pPr>
            <a:lvl7pPr lvl="6" rtl="0">
              <a:spcBef>
                <a:spcPts val="0"/>
              </a:spcBef>
              <a:defRPr sz="1800"/>
            </a:lvl7pPr>
            <a:lvl8pPr lvl="7" rtl="0">
              <a:spcBef>
                <a:spcPts val="0"/>
              </a:spcBef>
              <a:defRPr sz="1800"/>
            </a:lvl8pPr>
            <a:lvl9pPr lvl="8" rtl="0">
              <a:spcBef>
                <a:spcPts val="0"/>
              </a:spcBef>
              <a:defRPr sz="1800"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r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openprof.eu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>
            <a:spLocks noGrp="1"/>
          </p:cNvSpPr>
          <p:nvPr>
            <p:ph type="title"/>
          </p:nvPr>
        </p:nvSpPr>
        <p:spPr>
          <a:xfrm>
            <a:off x="1141998" y="274637"/>
            <a:ext cx="6670558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lvl="0" indent="0" rtl="0">
              <a:spcBef>
                <a:spcPts val="0"/>
              </a:spcBef>
              <a:buNone/>
              <a:defRPr sz="2400" b="1"/>
            </a:lvl1pPr>
            <a:lvl2pPr marL="457200" lvl="1" indent="0" rtl="0">
              <a:spcBef>
                <a:spcPts val="0"/>
              </a:spcBef>
              <a:buNone/>
              <a:defRPr sz="2000" b="1"/>
            </a:lvl2pPr>
            <a:lvl3pPr marL="914400" lvl="2" indent="0" rtl="0">
              <a:spcBef>
                <a:spcPts val="0"/>
              </a:spcBef>
              <a:buNone/>
              <a:defRPr sz="1800" b="1"/>
            </a:lvl3pPr>
            <a:lvl4pPr marL="1371600" lvl="3" indent="0" rtl="0">
              <a:spcBef>
                <a:spcPts val="0"/>
              </a:spcBef>
              <a:buNone/>
              <a:defRPr sz="1600" b="1"/>
            </a:lvl4pPr>
            <a:lvl5pPr marL="1828800" lvl="4" indent="0" rtl="0">
              <a:spcBef>
                <a:spcPts val="0"/>
              </a:spcBef>
              <a:buNone/>
              <a:defRPr sz="1600" b="1"/>
            </a:lvl5pPr>
            <a:lvl6pPr marL="2286000" lvl="5" indent="0" rtl="0">
              <a:spcBef>
                <a:spcPts val="0"/>
              </a:spcBef>
              <a:buFont typeface="Calibri"/>
              <a:buNone/>
              <a:defRPr sz="1600" b="1"/>
            </a:lvl6pPr>
            <a:lvl7pPr marL="2743200" lvl="6" indent="0" rtl="0">
              <a:spcBef>
                <a:spcPts val="0"/>
              </a:spcBef>
              <a:buFont typeface="Calibri"/>
              <a:buNone/>
              <a:defRPr sz="1600" b="1"/>
            </a:lvl7pPr>
            <a:lvl8pPr marL="3200400" lvl="7" indent="0" rtl="0">
              <a:spcBef>
                <a:spcPts val="0"/>
              </a:spcBef>
              <a:buFont typeface="Calibri"/>
              <a:buNone/>
              <a:defRPr sz="1600" b="1"/>
            </a:lvl8pPr>
            <a:lvl9pPr marL="3657600" lvl="8" indent="0" rtl="0">
              <a:spcBef>
                <a:spcPts val="0"/>
              </a:spcBef>
              <a:buFont typeface="Calibri"/>
              <a:buNone/>
              <a:defRPr sz="1600" b="1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defRPr sz="2400"/>
            </a:lvl1pPr>
            <a:lvl2pPr lvl="1" rtl="0">
              <a:spcBef>
                <a:spcPts val="0"/>
              </a:spcBef>
              <a:defRPr sz="2000"/>
            </a:lvl2pPr>
            <a:lvl3pPr lvl="2" rtl="0">
              <a:spcBef>
                <a:spcPts val="0"/>
              </a:spcBef>
              <a:defRPr sz="1800"/>
            </a:lvl3pPr>
            <a:lvl4pPr lvl="3" rtl="0">
              <a:spcBef>
                <a:spcPts val="0"/>
              </a:spcBef>
              <a:defRPr sz="1600"/>
            </a:lvl4pPr>
            <a:lvl5pPr lvl="4" rtl="0">
              <a:spcBef>
                <a:spcPts val="0"/>
              </a:spcBef>
              <a:defRPr sz="1600"/>
            </a:lvl5pPr>
            <a:lvl6pPr lvl="5" rtl="0">
              <a:spcBef>
                <a:spcPts val="0"/>
              </a:spcBef>
              <a:defRPr sz="1600"/>
            </a:lvl6pPr>
            <a:lvl7pPr lvl="6" rtl="0">
              <a:spcBef>
                <a:spcPts val="0"/>
              </a:spcBef>
              <a:defRPr sz="1600"/>
            </a:lvl7pPr>
            <a:lvl8pPr lvl="7" rtl="0">
              <a:spcBef>
                <a:spcPts val="0"/>
              </a:spcBef>
              <a:defRPr sz="1600"/>
            </a:lvl8pPr>
            <a:lvl9pPr lvl="8" rtl="0">
              <a:spcBef>
                <a:spcPts val="0"/>
              </a:spcBef>
              <a:defRPr sz="1600"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lvl="0" indent="0" rtl="0">
              <a:spcBef>
                <a:spcPts val="0"/>
              </a:spcBef>
              <a:buNone/>
              <a:defRPr sz="2400" b="1"/>
            </a:lvl1pPr>
            <a:lvl2pPr marL="457200" lvl="1" indent="0" rtl="0">
              <a:spcBef>
                <a:spcPts val="0"/>
              </a:spcBef>
              <a:buNone/>
              <a:defRPr sz="2000" b="1"/>
            </a:lvl2pPr>
            <a:lvl3pPr marL="914400" lvl="2" indent="0" rtl="0">
              <a:spcBef>
                <a:spcPts val="0"/>
              </a:spcBef>
              <a:buNone/>
              <a:defRPr sz="1800" b="1"/>
            </a:lvl3pPr>
            <a:lvl4pPr marL="1371600" lvl="3" indent="0" rtl="0">
              <a:spcBef>
                <a:spcPts val="0"/>
              </a:spcBef>
              <a:buNone/>
              <a:defRPr sz="1600" b="1"/>
            </a:lvl4pPr>
            <a:lvl5pPr marL="1828800" lvl="4" indent="0" rtl="0">
              <a:spcBef>
                <a:spcPts val="0"/>
              </a:spcBef>
              <a:buNone/>
              <a:defRPr sz="1600" b="1"/>
            </a:lvl5pPr>
            <a:lvl6pPr marL="2286000" lvl="5" indent="0" rtl="0">
              <a:spcBef>
                <a:spcPts val="0"/>
              </a:spcBef>
              <a:buFont typeface="Calibri"/>
              <a:buNone/>
              <a:defRPr sz="1600" b="1"/>
            </a:lvl6pPr>
            <a:lvl7pPr marL="2743200" lvl="6" indent="0" rtl="0">
              <a:spcBef>
                <a:spcPts val="0"/>
              </a:spcBef>
              <a:buFont typeface="Calibri"/>
              <a:buNone/>
              <a:defRPr sz="1600" b="1"/>
            </a:lvl7pPr>
            <a:lvl8pPr marL="3200400" lvl="7" indent="0" rtl="0">
              <a:spcBef>
                <a:spcPts val="0"/>
              </a:spcBef>
              <a:buFont typeface="Calibri"/>
              <a:buNone/>
              <a:defRPr sz="1600" b="1"/>
            </a:lvl8pPr>
            <a:lvl9pPr marL="3657600" lvl="8" indent="0" rtl="0">
              <a:spcBef>
                <a:spcPts val="0"/>
              </a:spcBef>
              <a:buFont typeface="Calibri"/>
              <a:buNone/>
              <a:defRPr sz="1600" b="1"/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defRPr sz="2400"/>
            </a:lvl1pPr>
            <a:lvl2pPr lvl="1" rtl="0">
              <a:spcBef>
                <a:spcPts val="0"/>
              </a:spcBef>
              <a:defRPr sz="2000"/>
            </a:lvl2pPr>
            <a:lvl3pPr lvl="2" rtl="0">
              <a:spcBef>
                <a:spcPts val="0"/>
              </a:spcBef>
              <a:defRPr sz="1800"/>
            </a:lvl3pPr>
            <a:lvl4pPr lvl="3" rtl="0">
              <a:spcBef>
                <a:spcPts val="0"/>
              </a:spcBef>
              <a:defRPr sz="1600"/>
            </a:lvl4pPr>
            <a:lvl5pPr lvl="4" rtl="0">
              <a:spcBef>
                <a:spcPts val="0"/>
              </a:spcBef>
              <a:defRPr sz="1600"/>
            </a:lvl5pPr>
            <a:lvl6pPr lvl="5" rtl="0">
              <a:spcBef>
                <a:spcPts val="0"/>
              </a:spcBef>
              <a:defRPr sz="1600"/>
            </a:lvl6pPr>
            <a:lvl7pPr lvl="6" rtl="0">
              <a:spcBef>
                <a:spcPts val="0"/>
              </a:spcBef>
              <a:defRPr sz="1600"/>
            </a:lvl7pPr>
            <a:lvl8pPr lvl="7" rtl="0">
              <a:spcBef>
                <a:spcPts val="0"/>
              </a:spcBef>
              <a:defRPr sz="1600"/>
            </a:lvl8pPr>
            <a:lvl9pPr lvl="8" rtl="0">
              <a:spcBef>
                <a:spcPts val="0"/>
              </a:spcBef>
              <a:defRPr sz="1600"/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openprof.eu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>
            <a:spLocks noGrp="1"/>
          </p:cNvSpPr>
          <p:nvPr>
            <p:ph type="title"/>
          </p:nvPr>
        </p:nvSpPr>
        <p:spPr>
          <a:xfrm>
            <a:off x="1141998" y="722862"/>
            <a:ext cx="6670558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lvl="0" algn="ctr" rtl="0">
              <a:spcBef>
                <a:spcPts val="0"/>
              </a:spcBef>
              <a:buClr>
                <a:schemeClr val="dk1"/>
              </a:buClr>
              <a:buNone/>
              <a:defRPr sz="44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openprof.eu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r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openprof.eu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lvl="0" algn="l" rtl="0">
              <a:spcBef>
                <a:spcPts val="0"/>
              </a:spcBef>
              <a:defRPr sz="2000" b="1"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defRPr sz="3200"/>
            </a:lvl1pPr>
            <a:lvl2pPr lvl="1" rtl="0">
              <a:spcBef>
                <a:spcPts val="0"/>
              </a:spcBef>
              <a:defRPr sz="2800"/>
            </a:lvl2pPr>
            <a:lvl3pPr lvl="2" rtl="0">
              <a:spcBef>
                <a:spcPts val="0"/>
              </a:spcBef>
              <a:defRPr sz="2400"/>
            </a:lvl3pPr>
            <a:lvl4pPr lvl="3" rtl="0">
              <a:spcBef>
                <a:spcPts val="0"/>
              </a:spcBef>
              <a:defRPr sz="2000"/>
            </a:lvl4pPr>
            <a:lvl5pPr lvl="4" rtl="0">
              <a:spcBef>
                <a:spcPts val="0"/>
              </a:spcBef>
              <a:defRPr sz="2000"/>
            </a:lvl5pPr>
            <a:lvl6pPr lvl="5" rtl="0">
              <a:spcBef>
                <a:spcPts val="0"/>
              </a:spcBef>
              <a:defRPr sz="2000"/>
            </a:lvl6pPr>
            <a:lvl7pPr lvl="6" rtl="0">
              <a:spcBef>
                <a:spcPts val="0"/>
              </a:spcBef>
              <a:defRPr sz="2000"/>
            </a:lvl7pPr>
            <a:lvl8pPr lvl="7" rtl="0">
              <a:spcBef>
                <a:spcPts val="0"/>
              </a:spcBef>
              <a:defRPr sz="2000"/>
            </a:lvl8pPr>
            <a:lvl9pPr lvl="8" rtl="0">
              <a:spcBef>
                <a:spcPts val="0"/>
              </a:spcBef>
              <a:defRPr sz="2000"/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lvl="0" indent="0" rtl="0">
              <a:spcBef>
                <a:spcPts val="0"/>
              </a:spcBef>
              <a:buNone/>
              <a:defRPr sz="1400"/>
            </a:lvl1pPr>
            <a:lvl2pPr marL="457200" lvl="1" indent="0" rtl="0">
              <a:spcBef>
                <a:spcPts val="0"/>
              </a:spcBef>
              <a:buNone/>
              <a:defRPr sz="1200"/>
            </a:lvl2pPr>
            <a:lvl3pPr marL="914400" lvl="2" indent="0" rtl="0">
              <a:spcBef>
                <a:spcPts val="0"/>
              </a:spcBef>
              <a:buNone/>
              <a:defRPr sz="1000"/>
            </a:lvl3pPr>
            <a:lvl4pPr marL="1371600" lvl="3" indent="0" rtl="0">
              <a:spcBef>
                <a:spcPts val="0"/>
              </a:spcBef>
              <a:buNone/>
              <a:defRPr sz="900"/>
            </a:lvl4pPr>
            <a:lvl5pPr marL="1828800" lvl="4" indent="0" rtl="0">
              <a:spcBef>
                <a:spcPts val="0"/>
              </a:spcBef>
              <a:buNone/>
              <a:defRPr sz="900"/>
            </a:lvl5pPr>
            <a:lvl6pPr marL="2286000" lvl="5" indent="0" rtl="0">
              <a:spcBef>
                <a:spcPts val="0"/>
              </a:spcBef>
              <a:buFont typeface="Calibri"/>
              <a:buNone/>
              <a:defRPr sz="900"/>
            </a:lvl6pPr>
            <a:lvl7pPr marL="2743200" lvl="6" indent="0" rtl="0">
              <a:spcBef>
                <a:spcPts val="0"/>
              </a:spcBef>
              <a:buFont typeface="Calibri"/>
              <a:buNone/>
              <a:defRPr sz="900"/>
            </a:lvl7pPr>
            <a:lvl8pPr marL="3200400" lvl="7" indent="0" rtl="0">
              <a:spcBef>
                <a:spcPts val="0"/>
              </a:spcBef>
              <a:buFont typeface="Calibri"/>
              <a:buNone/>
              <a:defRPr sz="900"/>
            </a:lvl8pPr>
            <a:lvl9pPr marL="3657600" lvl="8" indent="0" rtl="0">
              <a:spcBef>
                <a:spcPts val="0"/>
              </a:spcBef>
              <a:buFont typeface="Calibri"/>
              <a:buNone/>
              <a:defRPr sz="900"/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r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openprof.eu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1183933" y="4800600"/>
            <a:ext cx="6628623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lvl="0" algn="l" rtl="0">
              <a:spcBef>
                <a:spcPts val="0"/>
              </a:spcBef>
              <a:defRPr sz="2000" b="1"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0" name="Shape 70"/>
          <p:cNvSpPr>
            <a:spLocks noGrp="1"/>
          </p:cNvSpPr>
          <p:nvPr>
            <p:ph type="pic" idx="2"/>
          </p:nvPr>
        </p:nvSpPr>
        <p:spPr>
          <a:xfrm>
            <a:off x="1183933" y="207244"/>
            <a:ext cx="6628623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3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1183933" y="5367337"/>
            <a:ext cx="6628623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lvl="0" indent="0" rtl="0">
              <a:spcBef>
                <a:spcPts val="0"/>
              </a:spcBef>
              <a:buNone/>
              <a:defRPr sz="1400"/>
            </a:lvl1pPr>
            <a:lvl2pPr marL="457200" lvl="1" indent="0" rtl="0">
              <a:spcBef>
                <a:spcPts val="0"/>
              </a:spcBef>
              <a:buNone/>
              <a:defRPr sz="1200"/>
            </a:lvl2pPr>
            <a:lvl3pPr marL="914400" lvl="2" indent="0" rtl="0">
              <a:spcBef>
                <a:spcPts val="0"/>
              </a:spcBef>
              <a:buNone/>
              <a:defRPr sz="1000"/>
            </a:lvl3pPr>
            <a:lvl4pPr marL="1371600" lvl="3" indent="0" rtl="0">
              <a:spcBef>
                <a:spcPts val="0"/>
              </a:spcBef>
              <a:buNone/>
              <a:defRPr sz="900"/>
            </a:lvl4pPr>
            <a:lvl5pPr marL="1828800" lvl="4" indent="0" rtl="0">
              <a:spcBef>
                <a:spcPts val="0"/>
              </a:spcBef>
              <a:buNone/>
              <a:defRPr sz="900"/>
            </a:lvl5pPr>
            <a:lvl6pPr marL="2286000" lvl="5" indent="0" rtl="0">
              <a:spcBef>
                <a:spcPts val="0"/>
              </a:spcBef>
              <a:buFont typeface="Calibri"/>
              <a:buNone/>
              <a:defRPr sz="900"/>
            </a:lvl6pPr>
            <a:lvl7pPr marL="2743200" lvl="6" indent="0" rtl="0">
              <a:spcBef>
                <a:spcPts val="0"/>
              </a:spcBef>
              <a:buFont typeface="Calibri"/>
              <a:buNone/>
              <a:defRPr sz="900"/>
            </a:lvl7pPr>
            <a:lvl8pPr marL="3200400" lvl="7" indent="0" rtl="0">
              <a:spcBef>
                <a:spcPts val="0"/>
              </a:spcBef>
              <a:buFont typeface="Calibri"/>
              <a:buNone/>
              <a:defRPr sz="900"/>
            </a:lvl8pPr>
            <a:lvl9pPr marL="3657600" lvl="8" indent="0" rtl="0">
              <a:spcBef>
                <a:spcPts val="0"/>
              </a:spcBef>
              <a:buFont typeface="Calibri"/>
              <a:buNone/>
              <a:defRPr sz="900"/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r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openprof.eu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openprof.eu" TargetMode="Externa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9E9E9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hape 6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0" y="4736855"/>
            <a:ext cx="9144000" cy="2121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Shape 7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0" y="0"/>
            <a:ext cx="9144000" cy="5861359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Shape 8"/>
          <p:cNvSpPr txBox="1">
            <a:spLocks noGrp="1"/>
          </p:cNvSpPr>
          <p:nvPr>
            <p:ph type="title"/>
          </p:nvPr>
        </p:nvSpPr>
        <p:spPr>
          <a:xfrm>
            <a:off x="1141998" y="274637"/>
            <a:ext cx="6670558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defRPr/>
            </a:lvl2pPr>
            <a:lvl3pPr marL="0" marR="0" lvl="2" indent="0" algn="l" rtl="0">
              <a:spcBef>
                <a:spcPts val="0"/>
              </a:spcBef>
              <a:defRPr/>
            </a:lvl3pPr>
            <a:lvl4pPr marL="0" marR="0" lvl="3" indent="0" algn="l" rtl="0">
              <a:spcBef>
                <a:spcPts val="0"/>
              </a:spcBef>
              <a:defRPr/>
            </a:lvl4pPr>
            <a:lvl5pPr marL="0" marR="0" lvl="4" indent="0" algn="l" rtl="0">
              <a:spcBef>
                <a:spcPts val="0"/>
              </a:spcBef>
              <a:defRPr/>
            </a:lvl5pPr>
            <a:lvl6pPr marL="0" marR="0" lvl="5" indent="0" algn="l" rtl="0">
              <a:spcBef>
                <a:spcPts val="0"/>
              </a:spcBef>
              <a:defRPr/>
            </a:lvl6pPr>
            <a:lvl7pPr marL="0" marR="0" lvl="6" indent="0" algn="l" rtl="0">
              <a:spcBef>
                <a:spcPts val="0"/>
              </a:spcBef>
              <a:defRPr/>
            </a:lvl7pPr>
            <a:lvl8pPr marL="0" marR="0" lvl="7" indent="0" algn="l" rtl="0">
              <a:spcBef>
                <a:spcPts val="0"/>
              </a:spcBef>
              <a:defRPr/>
            </a:lvl8pPr>
            <a:lvl9pPr marL="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body" idx="1"/>
          </p:nvPr>
        </p:nvSpPr>
        <p:spPr>
          <a:xfrm>
            <a:off x="1141999" y="1600200"/>
            <a:ext cx="6670557" cy="435469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Shape 13"/>
          <p:cNvSpPr/>
          <p:nvPr/>
        </p:nvSpPr>
        <p:spPr>
          <a:xfrm>
            <a:off x="3124200" y="6500625"/>
            <a:ext cx="184666" cy="30777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400" b="0" i="0" u="none" strike="noStrike" cap="none">
              <a:solidFill>
                <a:srgbClr val="45485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Shape 14"/>
          <p:cNvSpPr/>
          <p:nvPr/>
        </p:nvSpPr>
        <p:spPr>
          <a:xfrm>
            <a:off x="8023953" y="6452587"/>
            <a:ext cx="942900" cy="24622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000" b="0" i="0" u="none" strike="noStrike" cap="none" dirty="0" smtClean="0">
                <a:solidFill>
                  <a:srgbClr val="3F404A"/>
                </a:solidFill>
                <a:latin typeface="Arial"/>
                <a:ea typeface="Arial"/>
                <a:cs typeface="Arial"/>
                <a:sym typeface="Arial"/>
                <a:hlinkClick r:id="rId15"/>
              </a:rPr>
              <a:t>openprof.eu</a:t>
            </a:r>
            <a:endParaRPr lang="en-US" sz="1000" b="0" i="0" u="none" strike="noStrike" cap="none" dirty="0">
              <a:solidFill>
                <a:srgbClr val="3F404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Shape 15"/>
          <p:cNvSpPr/>
          <p:nvPr/>
        </p:nvSpPr>
        <p:spPr>
          <a:xfrm>
            <a:off x="3498060" y="6459864"/>
            <a:ext cx="2477774" cy="24622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000" b="0" i="0" u="none" strike="noStrike" cap="none">
                <a:solidFill>
                  <a:srgbClr val="3F404A"/>
                </a:solidFill>
                <a:latin typeface="Arial"/>
                <a:ea typeface="Arial"/>
                <a:cs typeface="Arial"/>
                <a:sym typeface="Arial"/>
              </a:rPr>
              <a:t>Project No. 2014-1-LT01-KA202-000562</a:t>
            </a:r>
          </a:p>
        </p:txBody>
      </p:sp>
      <p:pic>
        <p:nvPicPr>
          <p:cNvPr id="16" name="Shape 16"/>
          <p:cNvPicPr preferRelativeResize="0"/>
          <p:nvPr/>
        </p:nvPicPr>
        <p:blipFill rotWithShape="1">
          <a:blip r:embed="rId16">
            <a:alphaModFix/>
          </a:blip>
          <a:srcRect/>
          <a:stretch/>
        </p:blipFill>
        <p:spPr>
          <a:xfrm>
            <a:off x="6721121" y="184478"/>
            <a:ext cx="2245734" cy="49434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Shape 17"/>
          <p:cNvPicPr preferRelativeResize="0"/>
          <p:nvPr/>
        </p:nvPicPr>
        <p:blipFill rotWithShape="1">
          <a:blip r:embed="rId17">
            <a:alphaModFix/>
          </a:blip>
          <a:srcRect/>
          <a:stretch/>
        </p:blipFill>
        <p:spPr>
          <a:xfrm>
            <a:off x="0" y="0"/>
            <a:ext cx="1434138" cy="969012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ctrTitle"/>
          </p:nvPr>
        </p:nvSpPr>
        <p:spPr>
          <a:xfrm>
            <a:off x="1141996" y="1554008"/>
            <a:ext cx="6885470" cy="2373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US" sz="4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lt-LT" sz="44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Sprendimų priėmimas bendru nutarimu grupėje</a:t>
            </a:r>
            <a:endParaRPr lang="en-US" sz="44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Shape 92"/>
          <p:cNvSpPr txBox="1">
            <a:spLocks noGrp="1"/>
          </p:cNvSpPr>
          <p:nvPr>
            <p:ph type="subTitle" idx="1"/>
          </p:nvPr>
        </p:nvSpPr>
        <p:spPr>
          <a:xfrm>
            <a:off x="530316" y="3927107"/>
            <a:ext cx="8108829" cy="152079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algn="r">
              <a:spcBef>
                <a:spcPts val="0"/>
              </a:spcBef>
              <a:buSzPct val="25000"/>
            </a:pPr>
            <a:r>
              <a:rPr lang="lt-LT" sz="2000" dirty="0" smtClean="0"/>
              <a:t>Sukurta</a:t>
            </a:r>
            <a:r>
              <a:rPr lang="lt-LT" sz="2000" dirty="0"/>
              <a:t>: </a:t>
            </a:r>
            <a:r>
              <a:rPr lang="en-US" sz="2000" b="1" dirty="0" err="1"/>
              <a:t>Fondo</a:t>
            </a:r>
            <a:r>
              <a:rPr lang="en-US" sz="2000" b="1" dirty="0"/>
              <a:t> </a:t>
            </a:r>
            <a:r>
              <a:rPr lang="en-US" sz="2000" b="1" dirty="0" err="1"/>
              <a:t>Formación</a:t>
            </a:r>
            <a:r>
              <a:rPr lang="en-US" sz="2000" b="1" dirty="0"/>
              <a:t> </a:t>
            </a:r>
            <a:r>
              <a:rPr lang="en-US" sz="2000" b="1" dirty="0" err="1"/>
              <a:t>Euskadi</a:t>
            </a:r>
            <a:r>
              <a:rPr lang="en-US" sz="2000" b="1" dirty="0"/>
              <a:t>, S.L.L</a:t>
            </a:r>
            <a:r>
              <a:rPr lang="en-US" sz="2000" dirty="0" smtClean="0"/>
              <a:t>.</a:t>
            </a:r>
            <a:r>
              <a:rPr lang="lt-LT" sz="2000" dirty="0" smtClean="0"/>
              <a:t>, Ispanija</a:t>
            </a:r>
            <a:endParaRPr lang="lt-LT" sz="2000" dirty="0"/>
          </a:p>
          <a:p>
            <a:pPr lvl="0" algn="r">
              <a:spcBef>
                <a:spcPts val="0"/>
              </a:spcBef>
              <a:buSzPct val="25000"/>
            </a:pPr>
            <a:endParaRPr lang="lt-LT" sz="2000" dirty="0"/>
          </a:p>
          <a:p>
            <a:pPr lvl="0" algn="r">
              <a:spcBef>
                <a:spcPts val="0"/>
              </a:spcBef>
              <a:buSzPct val="25000"/>
            </a:pPr>
            <a:r>
              <a:rPr lang="lt-LT" sz="2000" dirty="0"/>
              <a:t>Adaptuota: </a:t>
            </a:r>
            <a:r>
              <a:rPr lang="lt-LT" sz="2000" b="1" dirty="0"/>
              <a:t>Šiaulių profesinio rengimo centras </a:t>
            </a:r>
            <a:r>
              <a:rPr lang="lt-LT" sz="2000" dirty="0"/>
              <a:t>(Lietuva)</a:t>
            </a:r>
            <a:endParaRPr lang="en-US" sz="2000" dirty="0"/>
          </a:p>
          <a:p>
            <a:pPr marL="0" marR="0" lvl="0" indent="0" algn="ctr" rtl="0">
              <a:spcBef>
                <a:spcPts val="0"/>
              </a:spcBef>
              <a:buClr>
                <a:srgbClr val="888888"/>
              </a:buClr>
              <a:buSzPct val="25000"/>
              <a:buFont typeface="Arial"/>
              <a:buNone/>
            </a:pPr>
            <a:endParaRPr lang="en-US" sz="3200" b="0" i="0" u="none" strike="noStrike" cap="none" dirty="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Shape 93"/>
          <p:cNvSpPr txBox="1"/>
          <p:nvPr/>
        </p:nvSpPr>
        <p:spPr>
          <a:xfrm>
            <a:off x="1531170" y="189921"/>
            <a:ext cx="5234468" cy="75969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888888"/>
              </a:buClr>
              <a:buSzPct val="25000"/>
              <a:buFont typeface="Arial"/>
              <a:buNone/>
            </a:pPr>
            <a:r>
              <a:rPr lang="en-US"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Open Professional Collaboration </a:t>
            </a:r>
          </a:p>
          <a:p>
            <a:pPr marL="0" marR="0" lvl="0" indent="0" algn="ctr" rtl="0">
              <a:spcBef>
                <a:spcPts val="480"/>
              </a:spcBef>
              <a:buClr>
                <a:srgbClr val="888888"/>
              </a:buClr>
              <a:buSzPct val="25000"/>
              <a:buFont typeface="Arial"/>
              <a:buNone/>
            </a:pPr>
            <a:r>
              <a:rPr lang="en-US"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for Innovation 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>
            <a:spLocks noGrp="1"/>
          </p:cNvSpPr>
          <p:nvPr>
            <p:ph type="ctrTitle"/>
          </p:nvPr>
        </p:nvSpPr>
        <p:spPr>
          <a:xfrm>
            <a:off x="1141996" y="1520791"/>
            <a:ext cx="6885470" cy="82777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lt-LT" sz="3200" b="0" i="0" u="none" strike="noStrike" cap="none" dirty="0" smtClean="0">
                <a:solidFill>
                  <a:schemeClr val="bg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Tikslas</a:t>
            </a:r>
            <a:r>
              <a:rPr lang="en-US" sz="3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3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 lang="en-US" sz="32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Shape 99"/>
          <p:cNvSpPr txBox="1">
            <a:spLocks noGrp="1"/>
          </p:cNvSpPr>
          <p:nvPr>
            <p:ph type="subTitle" idx="1"/>
          </p:nvPr>
        </p:nvSpPr>
        <p:spPr>
          <a:xfrm>
            <a:off x="1141996" y="2156058"/>
            <a:ext cx="6630400" cy="152079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888888"/>
              </a:buClr>
              <a:buSzPct val="100000"/>
              <a:buFont typeface="Arial"/>
              <a:buChar char="•"/>
            </a:pPr>
            <a:r>
              <a:rPr lang="lt-LT" sz="2800" b="0" i="0" u="none" strike="noStrike" cap="none" dirty="0" smtClean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 Išmokyti studentus priimti sprendimus demokratiškai, horizontaliai ir aktyviai dalyvaujant. </a:t>
            </a:r>
            <a:endParaRPr lang="en-US" sz="2800" b="0" i="0" u="none" strike="noStrike" cap="none" dirty="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560"/>
              </a:spcBef>
              <a:buClr>
                <a:srgbClr val="888888"/>
              </a:buClr>
              <a:buSzPct val="100000"/>
              <a:buFont typeface="Arial"/>
              <a:buChar char="•"/>
            </a:pPr>
            <a:r>
              <a:rPr lang="lt-LT" sz="2800" b="0" i="0" u="none" strike="noStrike" cap="none" dirty="0" smtClean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 Skatinti dialogą ir diskusijas. </a:t>
            </a:r>
            <a:endParaRPr lang="en-US" sz="2800" b="0" i="0" u="none" strike="noStrike" cap="none" dirty="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560"/>
              </a:spcBef>
              <a:buClr>
                <a:srgbClr val="888888"/>
              </a:buClr>
              <a:buSzPct val="100000"/>
              <a:buFont typeface="Arial"/>
              <a:buChar char="•"/>
            </a:pPr>
            <a:r>
              <a:rPr lang="lt-LT" sz="2800" b="0" i="0" u="none" strike="noStrike" cap="none" dirty="0" smtClean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 Parodyti aiškius ir suplanuotus sprendimus likusiai grupės daliai. </a:t>
            </a:r>
            <a:endParaRPr lang="en-US" sz="2800" b="0" i="0" u="none" strike="noStrike" cap="none" dirty="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560"/>
              </a:spcBef>
              <a:buClr>
                <a:srgbClr val="888888"/>
              </a:buClr>
              <a:buSzPct val="100000"/>
              <a:buFont typeface="Arial"/>
              <a:buNone/>
            </a:pPr>
            <a:endParaRPr sz="2800" b="0" i="0" u="none" strike="noStrike" cap="none" dirty="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" name="Shape 100"/>
          <p:cNvSpPr txBox="1"/>
          <p:nvPr/>
        </p:nvSpPr>
        <p:spPr>
          <a:xfrm>
            <a:off x="1531170" y="189921"/>
            <a:ext cx="5234468" cy="75969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888888"/>
              </a:buClr>
              <a:buSzPct val="25000"/>
              <a:buFont typeface="Arial"/>
              <a:buNone/>
            </a:pPr>
            <a:r>
              <a:rPr lang="en-US"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Open Professional Collaboration </a:t>
            </a:r>
          </a:p>
          <a:p>
            <a:pPr marL="0" marR="0" lvl="0" indent="0" algn="ctr" rtl="0">
              <a:spcBef>
                <a:spcPts val="480"/>
              </a:spcBef>
              <a:buClr>
                <a:srgbClr val="888888"/>
              </a:buClr>
              <a:buSzPct val="25000"/>
              <a:buFont typeface="Arial"/>
              <a:buNone/>
            </a:pPr>
            <a:r>
              <a:rPr lang="en-US"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for Innovation 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>
            <a:spLocks noGrp="1"/>
          </p:cNvSpPr>
          <p:nvPr>
            <p:ph type="ctrTitle"/>
          </p:nvPr>
        </p:nvSpPr>
        <p:spPr>
          <a:xfrm>
            <a:off x="1141996" y="1520791"/>
            <a:ext cx="6885470" cy="82777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lt-LT" sz="3200" b="0" i="0" u="none" strike="noStrike" cap="none" dirty="0" smtClean="0">
                <a:solidFill>
                  <a:schemeClr val="bg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Užduotis</a:t>
            </a:r>
            <a:r>
              <a:rPr lang="en-US" sz="3200" b="0" i="0" u="none" strike="noStrike" cap="none" dirty="0" smtClean="0">
                <a:solidFill>
                  <a:schemeClr val="bg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(1/2</a:t>
            </a:r>
            <a:r>
              <a:rPr lang="en-US" sz="3200" b="0" i="0" u="none" strike="noStrike" cap="none" dirty="0">
                <a:solidFill>
                  <a:schemeClr val="bg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  <a:r>
              <a:rPr lang="en-US" sz="3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3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 lang="en-US" sz="32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Shape 106"/>
          <p:cNvSpPr txBox="1">
            <a:spLocks noGrp="1"/>
          </p:cNvSpPr>
          <p:nvPr>
            <p:ph type="subTitle" idx="1"/>
          </p:nvPr>
        </p:nvSpPr>
        <p:spPr>
          <a:xfrm>
            <a:off x="1141996" y="1992428"/>
            <a:ext cx="6630400" cy="152079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57200" algn="just" rtl="0">
              <a:spcBef>
                <a:spcPts val="0"/>
              </a:spcBef>
              <a:buClr>
                <a:srgbClr val="888888"/>
              </a:buClr>
              <a:buSzPct val="100000"/>
              <a:buFont typeface="Calibri"/>
              <a:buAutoNum type="arabicPeriod"/>
            </a:pPr>
            <a:r>
              <a:rPr lang="lt-LT" sz="2200" b="0" i="0" u="none" strike="noStrike" cap="none" dirty="0" smtClean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Paaiškinkite dinamiką</a:t>
            </a:r>
            <a:endParaRPr lang="en-US" sz="2200" b="0" i="0" u="none" strike="noStrike" cap="none" dirty="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55600" marR="0" lvl="0" indent="0" algn="just" rtl="0">
              <a:spcBef>
                <a:spcPts val="440"/>
              </a:spcBef>
              <a:buClr>
                <a:srgbClr val="888888"/>
              </a:buClr>
              <a:buSzPct val="100000"/>
              <a:buFont typeface="Noto Symbol"/>
              <a:buChar char="❖"/>
            </a:pPr>
            <a:r>
              <a:rPr lang="lt-LT" sz="2200" b="0" i="0" u="none" strike="noStrike" cap="none" dirty="0" smtClean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Mokytojas siekia pristatyti dinamiką grupėje (mokiniams)</a:t>
            </a:r>
            <a:endParaRPr lang="en-US" sz="2200" b="0" i="0" u="none" strike="noStrike" cap="none" dirty="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55600" marR="0" lvl="0" indent="0" algn="just" rtl="0">
              <a:spcBef>
                <a:spcPts val="440"/>
              </a:spcBef>
              <a:buClr>
                <a:srgbClr val="888888"/>
              </a:buClr>
              <a:buSzPct val="100000"/>
              <a:buFont typeface="Noto Symbol"/>
              <a:buChar char="❖"/>
            </a:pPr>
            <a:r>
              <a:rPr lang="lt-LT" sz="2200" b="0" i="0" u="none" strike="noStrike" cap="none" dirty="0" smtClean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 Trukmė</a:t>
            </a:r>
            <a:r>
              <a:rPr lang="en-US" sz="2200" b="0" i="0" u="none" strike="noStrike" cap="none" dirty="0" smtClean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en-US" sz="22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3 min.</a:t>
            </a:r>
          </a:p>
          <a:p>
            <a:pPr marL="457200" marR="0" lvl="0" indent="-457200" algn="just" rtl="0">
              <a:spcBef>
                <a:spcPts val="440"/>
              </a:spcBef>
              <a:buClr>
                <a:srgbClr val="888888"/>
              </a:buClr>
              <a:buSzPct val="100000"/>
              <a:buFont typeface="Calibri"/>
              <a:buAutoNum type="arabicPeriod" startAt="2"/>
            </a:pPr>
            <a:r>
              <a:rPr lang="lt-LT" sz="2200" b="0" i="0" u="none" strike="noStrike" cap="none" dirty="0" smtClean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Įveskite dinamiką grupėje</a:t>
            </a:r>
            <a:endParaRPr lang="en-US" sz="2200" b="0" i="0" u="none" strike="noStrike" cap="none" dirty="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12700" algn="just" rtl="0">
              <a:spcBef>
                <a:spcPts val="440"/>
              </a:spcBef>
              <a:buClr>
                <a:srgbClr val="888888"/>
              </a:buClr>
              <a:buSzPct val="25000"/>
              <a:buFont typeface="Arial"/>
              <a:buNone/>
            </a:pPr>
            <a:r>
              <a:rPr lang="en-US" sz="22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2.1. </a:t>
            </a:r>
            <a:r>
              <a:rPr lang="lt-LT" sz="2200" b="0" i="0" u="none" strike="noStrike" cap="none" dirty="0" smtClean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Padalinkite mokinius grupėmis diskutuoti apie temą </a:t>
            </a:r>
            <a:r>
              <a:rPr lang="en-US" sz="2200" b="0" i="0" u="none" strike="noStrike" cap="none" dirty="0" smtClean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(</a:t>
            </a:r>
            <a:r>
              <a:rPr lang="en-US" sz="22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15 min)</a:t>
            </a:r>
          </a:p>
          <a:p>
            <a:pPr marL="457200" marR="0" lvl="0" indent="-12700" algn="just" rtl="0">
              <a:spcBef>
                <a:spcPts val="440"/>
              </a:spcBef>
              <a:buClr>
                <a:srgbClr val="888888"/>
              </a:buClr>
              <a:buSzPct val="25000"/>
              <a:buFont typeface="Arial"/>
              <a:buNone/>
            </a:pPr>
            <a:r>
              <a:rPr lang="en-US" sz="22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2.2. </a:t>
            </a:r>
            <a:r>
              <a:rPr lang="lt-LT" sz="2200" b="0" i="0" u="none" strike="noStrike" cap="none" dirty="0" smtClean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Kiekvienos grupės atstovas turi pristatyti grupėje aptartas idėjas (5 min)</a:t>
            </a:r>
            <a:endParaRPr lang="en-US" sz="2200" b="0" i="0" u="none" strike="noStrike" cap="none" dirty="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12700" algn="just" rtl="0">
              <a:spcBef>
                <a:spcPts val="440"/>
              </a:spcBef>
              <a:buClr>
                <a:srgbClr val="888888"/>
              </a:buClr>
              <a:buSzPct val="25000"/>
              <a:buFont typeface="Arial"/>
              <a:buNone/>
            </a:pPr>
            <a:r>
              <a:rPr lang="en-US" sz="22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2.3. </a:t>
            </a:r>
            <a:r>
              <a:rPr lang="lt-LT" sz="2200" b="0" i="0" u="none" strike="noStrike" cap="none" dirty="0" smtClean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Visi mokiniai bando priimti bendrą sprendimą ir padaryti išvadas (30 min) </a:t>
            </a:r>
            <a:endParaRPr lang="en-US" sz="2200" b="0" i="0" u="none" strike="noStrike" cap="none" dirty="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spcBef>
                <a:spcPts val="440"/>
              </a:spcBef>
              <a:buClr>
                <a:srgbClr val="888888"/>
              </a:buClr>
              <a:buSzPct val="100000"/>
              <a:buFont typeface="Arial"/>
              <a:buNone/>
            </a:pPr>
            <a:endParaRPr sz="2200" b="0" i="0" u="none" strike="noStrike" cap="none" dirty="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Shape 107"/>
          <p:cNvSpPr txBox="1"/>
          <p:nvPr/>
        </p:nvSpPr>
        <p:spPr>
          <a:xfrm>
            <a:off x="1531170" y="189921"/>
            <a:ext cx="5234468" cy="75969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888888"/>
              </a:buClr>
              <a:buSzPct val="25000"/>
              <a:buFont typeface="Arial"/>
              <a:buNone/>
            </a:pPr>
            <a:r>
              <a:rPr lang="en-US"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Open Professional Collaboration </a:t>
            </a:r>
          </a:p>
          <a:p>
            <a:pPr marL="0" marR="0" lvl="0" indent="0" algn="ctr" rtl="0">
              <a:spcBef>
                <a:spcPts val="480"/>
              </a:spcBef>
              <a:buClr>
                <a:srgbClr val="888888"/>
              </a:buClr>
              <a:buSzPct val="25000"/>
              <a:buFont typeface="Arial"/>
              <a:buNone/>
            </a:pPr>
            <a:r>
              <a:rPr lang="en-US"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for Innovation 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>
            <a:spLocks noGrp="1"/>
          </p:cNvSpPr>
          <p:nvPr>
            <p:ph type="ctrTitle"/>
          </p:nvPr>
        </p:nvSpPr>
        <p:spPr>
          <a:xfrm>
            <a:off x="1141996" y="1520791"/>
            <a:ext cx="6885470" cy="82777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 algn="l">
              <a:buSzPct val="25000"/>
            </a:pPr>
            <a:r>
              <a:rPr lang="lt-LT" sz="3200" dirty="0">
                <a:solidFill>
                  <a:schemeClr val="bg1">
                    <a:lumMod val="50000"/>
                  </a:schemeClr>
                </a:solidFill>
              </a:rPr>
              <a:t>Užduotis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(1/2)</a:t>
            </a:r>
            <a:endParaRPr lang="en-US" sz="32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Shape 113"/>
          <p:cNvSpPr txBox="1">
            <a:spLocks noGrp="1"/>
          </p:cNvSpPr>
          <p:nvPr>
            <p:ph type="subTitle" idx="1"/>
          </p:nvPr>
        </p:nvSpPr>
        <p:spPr>
          <a:xfrm>
            <a:off x="1141996" y="1992428"/>
            <a:ext cx="6630400" cy="152079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55600" marR="0" lvl="0" indent="0" algn="just" rtl="0">
              <a:spcBef>
                <a:spcPts val="0"/>
              </a:spcBef>
              <a:buClr>
                <a:srgbClr val="888888"/>
              </a:buClr>
              <a:buSzPct val="100000"/>
              <a:buFont typeface="Noto Symbol"/>
              <a:buNone/>
            </a:pPr>
            <a:endParaRPr sz="2200" b="0" i="0" u="none" strike="noStrike" cap="none" dirty="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763" marR="0" lvl="0" indent="-4763" algn="just" rtl="0">
              <a:spcBef>
                <a:spcPts val="440"/>
              </a:spcBef>
              <a:buClr>
                <a:srgbClr val="888888"/>
              </a:buClr>
              <a:buSzPct val="25000"/>
              <a:buFont typeface="Arial"/>
              <a:buNone/>
            </a:pPr>
            <a:r>
              <a:rPr lang="en-US" sz="22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3. </a:t>
            </a:r>
            <a:r>
              <a:rPr lang="lt-LT" sz="2200" b="0" i="0" u="none" strike="noStrike" cap="none" dirty="0" smtClean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Vertinimas</a:t>
            </a:r>
            <a:endParaRPr lang="en-US" sz="2200" b="0" i="0" u="none" strike="noStrike" cap="none" dirty="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55600" marR="0" lvl="0" indent="0" algn="just" rtl="0">
              <a:spcBef>
                <a:spcPts val="440"/>
              </a:spcBef>
              <a:buClr>
                <a:srgbClr val="888888"/>
              </a:buClr>
              <a:buSzPct val="100000"/>
              <a:buFont typeface="Noto Symbol"/>
              <a:buChar char="❖"/>
            </a:pPr>
            <a:r>
              <a:rPr lang="lt-LT" sz="2200" b="0" i="0" u="none" strike="noStrike" cap="none" dirty="0" smtClean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Tikslas</a:t>
            </a:r>
            <a:r>
              <a:rPr lang="en-US" sz="2200" b="0" i="0" u="none" strike="noStrike" cap="none" dirty="0" smtClean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lt-LT" sz="2200" b="0" i="0" u="none" strike="noStrike" cap="none" dirty="0" smtClean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Mokytojas įvertina dinamiką.</a:t>
            </a:r>
            <a:endParaRPr lang="en-US" sz="2200" b="0" i="0" u="none" strike="noStrike" cap="none" dirty="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55600" marR="0" lvl="0" indent="0" algn="just" rtl="0">
              <a:spcBef>
                <a:spcPts val="440"/>
              </a:spcBef>
              <a:buClr>
                <a:srgbClr val="888888"/>
              </a:buClr>
              <a:buSzPct val="100000"/>
              <a:buFont typeface="Noto Symbol"/>
              <a:buChar char="❖"/>
            </a:pPr>
            <a:r>
              <a:rPr lang="lt-LT" sz="2200" b="0" i="0" u="none" strike="noStrike" cap="none" dirty="0" smtClean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Trukmė</a:t>
            </a:r>
            <a:r>
              <a:rPr lang="en-US" sz="2200" b="0" i="0" u="none" strike="noStrike" cap="none" dirty="0" smtClean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en-US" sz="22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10 min.</a:t>
            </a:r>
          </a:p>
          <a:p>
            <a:pPr marL="0" marR="0" lvl="0" indent="0" algn="just" rtl="0">
              <a:spcBef>
                <a:spcPts val="440"/>
              </a:spcBef>
              <a:buClr>
                <a:srgbClr val="888888"/>
              </a:buClr>
              <a:buSzPct val="100000"/>
              <a:buFont typeface="Arial"/>
              <a:buNone/>
            </a:pPr>
            <a:endParaRPr sz="2200" b="0" i="0" u="none" strike="noStrike" cap="none" dirty="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" name="Shape 114"/>
          <p:cNvSpPr txBox="1"/>
          <p:nvPr/>
        </p:nvSpPr>
        <p:spPr>
          <a:xfrm>
            <a:off x="1531170" y="189921"/>
            <a:ext cx="5234468" cy="75969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888888"/>
              </a:buClr>
              <a:buSzPct val="25000"/>
              <a:buFont typeface="Arial"/>
              <a:buNone/>
            </a:pPr>
            <a:r>
              <a:rPr lang="en-US"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Open Professional Collaboration </a:t>
            </a:r>
          </a:p>
          <a:p>
            <a:pPr marL="0" marR="0" lvl="0" indent="0" algn="ctr" rtl="0">
              <a:spcBef>
                <a:spcPts val="480"/>
              </a:spcBef>
              <a:buClr>
                <a:srgbClr val="888888"/>
              </a:buClr>
              <a:buSzPct val="25000"/>
              <a:buFont typeface="Arial"/>
              <a:buNone/>
            </a:pPr>
            <a:r>
              <a:rPr lang="en-US"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for Innovation </a:t>
            </a:r>
          </a:p>
        </p:txBody>
      </p:sp>
      <p:sp>
        <p:nvSpPr>
          <p:cNvPr id="116" name="Shape 116">
            <a:hlinkClick r:id=""/>
          </p:cNvPr>
          <p:cNvSpPr/>
          <p:nvPr/>
        </p:nvSpPr>
        <p:spPr>
          <a:xfrm>
            <a:off x="1531175" y="4075750"/>
            <a:ext cx="3160700" cy="2370525"/>
          </a:xfrm>
          <a:prstGeom prst="rect">
            <a:avLst/>
          </a:prstGeom>
          <a:blipFill>
            <a:blip r:embed="rId3">
              <a:alphaModFix/>
            </a:blip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>
            <a:spLocks noGrp="1"/>
          </p:cNvSpPr>
          <p:nvPr>
            <p:ph type="ctrTitle"/>
          </p:nvPr>
        </p:nvSpPr>
        <p:spPr>
          <a:xfrm>
            <a:off x="586596" y="1799924"/>
            <a:ext cx="8350370" cy="82777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lt-LT" sz="32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Siekiant priimti sprendimą bendru susitarimu grupėje, būtina išpildyti šias sąlygas:</a:t>
            </a:r>
            <a:r>
              <a:rPr lang="en-US" sz="3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3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3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3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 lang="en-US" sz="32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" name="Shape 122"/>
          <p:cNvSpPr txBox="1">
            <a:spLocks noGrp="1"/>
          </p:cNvSpPr>
          <p:nvPr>
            <p:ph type="subTitle" idx="1"/>
          </p:nvPr>
        </p:nvSpPr>
        <p:spPr>
          <a:xfrm>
            <a:off x="491707" y="2367815"/>
            <a:ext cx="7884542" cy="152079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55600" marR="0" lvl="0" indent="0" algn="just" rtl="0">
              <a:spcBef>
                <a:spcPts val="0"/>
              </a:spcBef>
              <a:buClr>
                <a:srgbClr val="888888"/>
              </a:buClr>
              <a:buSzPct val="100000"/>
              <a:buFont typeface="Noto Symbol"/>
              <a:buChar char="❖"/>
            </a:pPr>
            <a:r>
              <a:rPr lang="lt-LT" sz="2200" b="0" i="0" u="none" strike="noStrike" cap="none" dirty="0" smtClean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 Bendras tikslas</a:t>
            </a:r>
            <a:r>
              <a:rPr lang="en-US" sz="2200" b="0" i="0" u="none" strike="noStrike" cap="none" dirty="0" smtClean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lt-LT" sz="2200" b="0" i="0" u="none" strike="noStrike" cap="none" dirty="0" smtClean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Visi, kurie dalyvauja sprendimo priėmime, privalo turėti bendrą interesą. </a:t>
            </a:r>
          </a:p>
          <a:p>
            <a:pPr marL="355600" marR="0" lvl="0" indent="0" algn="just" rtl="0">
              <a:spcBef>
                <a:spcPts val="0"/>
              </a:spcBef>
              <a:buClr>
                <a:srgbClr val="888888"/>
              </a:buClr>
              <a:buSzPct val="100000"/>
              <a:buFont typeface="Noto Symbol"/>
              <a:buChar char="❖"/>
            </a:pPr>
            <a:r>
              <a:rPr lang="lt-LT" sz="2200" b="0" i="0" u="none" strike="noStrike" cap="none" dirty="0" smtClean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 Įsitraukimas</a:t>
            </a:r>
            <a:r>
              <a:rPr lang="en-US" sz="2200" b="0" i="0" u="none" strike="noStrike" cap="none" dirty="0" smtClean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lt-LT" sz="2200" b="0" i="0" u="none" strike="noStrike" cap="none" dirty="0" smtClean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bendras susitarimas reikalauja įsitraukimo, kantrumo, tolerancijos ir noro prisidėti prie grupės darbo. </a:t>
            </a:r>
          </a:p>
          <a:p>
            <a:pPr marL="355600" marR="0" lvl="0" indent="0" algn="just" rtl="0">
              <a:spcBef>
                <a:spcPts val="0"/>
              </a:spcBef>
              <a:buClr>
                <a:srgbClr val="888888"/>
              </a:buClr>
              <a:buSzPct val="100000"/>
              <a:buFont typeface="Noto Symbol"/>
              <a:buChar char="❖"/>
            </a:pPr>
            <a:r>
              <a:rPr lang="lt-LT" sz="2200" dirty="0"/>
              <a:t> </a:t>
            </a:r>
            <a:r>
              <a:rPr lang="lt-LT" sz="2200" b="0" i="0" u="none" strike="noStrike" cap="none" dirty="0" smtClean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Laikas.</a:t>
            </a:r>
            <a:endParaRPr lang="en-US" sz="2200" b="0" i="0" u="none" strike="noStrike" cap="none" dirty="0" smtClean="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55600" marR="0" lvl="0" indent="0" algn="just" rtl="0">
              <a:spcBef>
                <a:spcPts val="440"/>
              </a:spcBef>
              <a:buClr>
                <a:srgbClr val="888888"/>
              </a:buClr>
              <a:buSzPct val="100000"/>
              <a:buFont typeface="Noto Symbol"/>
              <a:buChar char="❖"/>
            </a:pPr>
            <a:r>
              <a:rPr lang="lt-LT" sz="2200" b="0" i="0" u="none" strike="noStrike" cap="none" dirty="0" smtClean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 Aiškus procesas</a:t>
            </a:r>
            <a:r>
              <a:rPr lang="en-US" sz="2200" b="0" i="0" u="none" strike="noStrike" cap="none" dirty="0" smtClean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lt-LT" sz="2200" b="0" i="0" u="none" strike="noStrike" cap="none" dirty="0" smtClean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Būtina, kad visa grupė suprastų procesą.</a:t>
            </a:r>
            <a:endParaRPr lang="en-US" sz="2200" b="0" i="0" u="none" strike="noStrike" cap="none" dirty="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55600" marR="0" lvl="0" indent="0" algn="just" rtl="0">
              <a:spcBef>
                <a:spcPts val="440"/>
              </a:spcBef>
              <a:buClr>
                <a:srgbClr val="888888"/>
              </a:buClr>
              <a:buSzPct val="100000"/>
              <a:buFont typeface="Noto Symbol"/>
              <a:buChar char="❖"/>
            </a:pPr>
            <a:r>
              <a:rPr lang="lt-LT" sz="2200" b="0" i="0" u="none" strike="noStrike" cap="none" dirty="0" smtClean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 Gera dinamika ir aktyvus bendradarbiavimas</a:t>
            </a:r>
            <a:r>
              <a:rPr lang="en-US" sz="2200" b="0" i="0" u="none" strike="noStrike" cap="none" dirty="0" smtClean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lt-LT" sz="2200" b="0" i="0" u="none" strike="noStrike" cap="none" dirty="0" smtClean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būtina paskirti vieną ar keletą moderatorių</a:t>
            </a:r>
            <a:r>
              <a:rPr lang="en-US" sz="2200" b="0" i="0" u="none" strike="noStrike" cap="none" dirty="0" smtClean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lang="en-US" sz="2200" b="0" i="0" u="none" strike="noStrike" cap="none" dirty="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spcBef>
                <a:spcPts val="440"/>
              </a:spcBef>
              <a:buClr>
                <a:srgbClr val="888888"/>
              </a:buClr>
              <a:buSzPct val="100000"/>
              <a:buFont typeface="Arial"/>
              <a:buNone/>
            </a:pPr>
            <a:endParaRPr sz="2200" b="0" i="0" u="none" strike="noStrike" cap="none" dirty="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Shape 123"/>
          <p:cNvSpPr txBox="1"/>
          <p:nvPr/>
        </p:nvSpPr>
        <p:spPr>
          <a:xfrm>
            <a:off x="1531170" y="189921"/>
            <a:ext cx="5234468" cy="75969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888888"/>
              </a:buClr>
              <a:buSzPct val="25000"/>
              <a:buFont typeface="Arial"/>
              <a:buNone/>
            </a:pPr>
            <a:r>
              <a:rPr lang="en-US"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Open Professional Collaboration </a:t>
            </a:r>
          </a:p>
          <a:p>
            <a:pPr marL="0" marR="0" lvl="0" indent="0" algn="ctr" rtl="0">
              <a:spcBef>
                <a:spcPts val="480"/>
              </a:spcBef>
              <a:buClr>
                <a:srgbClr val="888888"/>
              </a:buClr>
              <a:buSzPct val="25000"/>
              <a:buFont typeface="Arial"/>
              <a:buNone/>
            </a:pPr>
            <a:r>
              <a:rPr lang="en-US"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for Innovation 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>
            <a:spLocks noGrp="1"/>
          </p:cNvSpPr>
          <p:nvPr>
            <p:ph type="subTitle" idx="1"/>
          </p:nvPr>
        </p:nvSpPr>
        <p:spPr>
          <a:xfrm>
            <a:off x="1141999" y="973373"/>
            <a:ext cx="6630400" cy="217223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>
              <a:lnSpc>
                <a:spcPct val="90000"/>
              </a:lnSpc>
              <a:spcBef>
                <a:spcPts val="0"/>
              </a:spcBef>
              <a:buSzPct val="25000"/>
            </a:pPr>
            <a:r>
              <a:rPr lang="lt-LT" sz="2960" b="0" i="0" u="none" strike="noStrike" cap="none" dirty="0" smtClean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Sukurta </a:t>
            </a:r>
            <a:r>
              <a:rPr lang="en-US" sz="2960" b="0" i="0" u="none" strike="noStrike" cap="none" dirty="0" err="1" smtClean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Fondo</a:t>
            </a:r>
            <a:r>
              <a:rPr lang="en-US" sz="2960" b="0" i="0" u="none" strike="noStrike" cap="none" dirty="0" smtClean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960" b="0" i="0" u="none" strike="noStrike" cap="none" dirty="0" err="1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Formacion</a:t>
            </a:r>
            <a:r>
              <a:rPr lang="en-US" sz="296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960" b="0" i="0" u="none" strike="noStrike" cap="none" dirty="0" err="1" smtClean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Euskad</a:t>
            </a:r>
            <a:r>
              <a:rPr lang="lt-LT" sz="2960" dirty="0"/>
              <a:t>i</a:t>
            </a:r>
            <a:r>
              <a:rPr lang="lt-LT" sz="2960" dirty="0" smtClean="0"/>
              <a:t>, </a:t>
            </a:r>
            <a:r>
              <a:rPr lang="lt-LT" sz="2960" dirty="0"/>
              <a:t>adaptuota Šiaulių profesinio rengimo centro </a:t>
            </a:r>
            <a:r>
              <a:rPr lang="lt-LT" sz="2960" dirty="0" err="1"/>
              <a:t>Erasmus</a:t>
            </a:r>
            <a:r>
              <a:rPr lang="lt-LT" sz="2960" dirty="0"/>
              <a:t>+ projekto “</a:t>
            </a:r>
            <a:r>
              <a:rPr lang="lt-LT" sz="2960" dirty="0" err="1"/>
              <a:t>Open</a:t>
            </a:r>
            <a:r>
              <a:rPr lang="lt-LT" sz="2960" dirty="0"/>
              <a:t> Professional </a:t>
            </a:r>
            <a:r>
              <a:rPr lang="lt-LT" sz="2960" dirty="0" err="1"/>
              <a:t>Collaboration</a:t>
            </a:r>
            <a:r>
              <a:rPr lang="lt-LT" sz="2960" dirty="0"/>
              <a:t> </a:t>
            </a:r>
            <a:r>
              <a:rPr lang="lt-LT" sz="2960" dirty="0" err="1"/>
              <a:t>for</a:t>
            </a:r>
            <a:r>
              <a:rPr lang="lt-LT" sz="2960" dirty="0"/>
              <a:t> </a:t>
            </a:r>
            <a:r>
              <a:rPr lang="lt-LT" sz="2960" dirty="0" err="1"/>
              <a:t>Innovation</a:t>
            </a:r>
            <a:r>
              <a:rPr lang="lt-LT" sz="2960" dirty="0"/>
              <a:t>” įgyvendinimo metu</a:t>
            </a:r>
            <a:endParaRPr lang="en-US" sz="2960" b="0" i="0" u="none" strike="noStrike" cap="none" dirty="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" name="Shape 129"/>
          <p:cNvSpPr txBox="1"/>
          <p:nvPr/>
        </p:nvSpPr>
        <p:spPr>
          <a:xfrm>
            <a:off x="1141999" y="2931935"/>
            <a:ext cx="6630400" cy="136507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888888"/>
              </a:buClr>
              <a:buSzPct val="25000"/>
              <a:buFont typeface="Arial"/>
              <a:buNone/>
            </a:pPr>
            <a:r>
              <a:rPr lang="lt-LT" sz="3200" b="0" i="0" u="none" strike="noStrike" cap="none" dirty="0" smtClean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Autorė</a:t>
            </a:r>
            <a:r>
              <a:rPr lang="en-US" sz="3200" b="0" i="0" u="none" strike="noStrike" cap="none" dirty="0" smtClean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en-US" sz="32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Marta Palacio</a:t>
            </a:r>
          </a:p>
        </p:txBody>
      </p:sp>
      <p:sp>
        <p:nvSpPr>
          <p:cNvPr id="5" name="Shape 268"/>
          <p:cNvSpPr txBox="1"/>
          <p:nvPr/>
        </p:nvSpPr>
        <p:spPr>
          <a:xfrm>
            <a:off x="1259632" y="4221088"/>
            <a:ext cx="6630400" cy="136507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 algn="ctr">
              <a:lnSpc>
                <a:spcPct val="80000"/>
              </a:lnSpc>
              <a:buClr>
                <a:srgbClr val="888888"/>
              </a:buClr>
              <a:buSzPct val="25000"/>
            </a:pPr>
            <a:r>
              <a:rPr lang="lt-LT" sz="2000" i="1" dirty="0" err="1">
                <a:solidFill>
                  <a:schemeClr val="bg1">
                    <a:lumMod val="50000"/>
                  </a:schemeClr>
                </a:solidFill>
              </a:rPr>
              <a:t>Erasmus</a:t>
            </a:r>
            <a:r>
              <a:rPr lang="lt-LT" sz="2000" i="1" dirty="0">
                <a:solidFill>
                  <a:schemeClr val="bg1">
                    <a:lumMod val="50000"/>
                  </a:schemeClr>
                </a:solidFill>
              </a:rPr>
              <a:t>+ programą Lietuvoje administruoja Švietimo mainų paramos fondas ir finansuoja Europos Komisija. Šis </a:t>
            </a:r>
            <a:r>
              <a:rPr lang="lt-LT" sz="2000" i="1" dirty="0" smtClean="0">
                <a:solidFill>
                  <a:schemeClr val="bg1">
                    <a:lumMod val="50000"/>
                  </a:schemeClr>
                </a:solidFill>
              </a:rPr>
              <a:t>AŠĮ atspindi </a:t>
            </a:r>
            <a:r>
              <a:rPr lang="lt-LT" sz="2000" i="1" dirty="0">
                <a:solidFill>
                  <a:schemeClr val="bg1">
                    <a:lumMod val="50000"/>
                  </a:schemeClr>
                </a:solidFill>
              </a:rPr>
              <a:t>tik autorių požiūrį, todėl Komisija negali būti laikoma atsakinga už bet kokį jame pateikiamos informacijos naudojimą.</a:t>
            </a:r>
            <a:endParaRPr lang="en-US" sz="2000" b="0" i="0" u="none" strike="noStrike" cap="none" dirty="0">
              <a:solidFill>
                <a:schemeClr val="bg1">
                  <a:lumMod val="50000"/>
                </a:schemeClr>
              </a:solidFill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296</Words>
  <Application>Microsoft Office PowerPoint</Application>
  <PresentationFormat>Demonstracija ekrane (4:3)</PresentationFormat>
  <Paragraphs>40</Paragraphs>
  <Slides>6</Slides>
  <Notes>6</Notes>
  <HiddenSlides>0</HiddenSlides>
  <MMClips>0</MMClips>
  <ScaleCrop>false</ScaleCrop>
  <HeadingPairs>
    <vt:vector size="6" baseType="variant">
      <vt:variant>
        <vt:lpstr>Naudojami šriftai</vt:lpstr>
      </vt:variant>
      <vt:variant>
        <vt:i4>3</vt:i4>
      </vt:variant>
      <vt:variant>
        <vt:lpstr>Tema</vt:lpstr>
      </vt:variant>
      <vt:variant>
        <vt:i4>1</vt:i4>
      </vt:variant>
      <vt:variant>
        <vt:lpstr>Skaidrių pavadinimai</vt:lpstr>
      </vt:variant>
      <vt:variant>
        <vt:i4>6</vt:i4>
      </vt:variant>
    </vt:vector>
  </HeadingPairs>
  <TitlesOfParts>
    <vt:vector size="10" baseType="lpstr">
      <vt:lpstr>Arial</vt:lpstr>
      <vt:lpstr>Calibri</vt:lpstr>
      <vt:lpstr>Noto Symbol</vt:lpstr>
      <vt:lpstr>Office Theme</vt:lpstr>
      <vt:lpstr> Sprendimų priėmimas bendru nutarimu grupėje</vt:lpstr>
      <vt:lpstr>Tikslas </vt:lpstr>
      <vt:lpstr>Užduotis(1/2) </vt:lpstr>
      <vt:lpstr>Užduotis(1/2)</vt:lpstr>
      <vt:lpstr>Siekiant priimti sprendimą bendru susitarimu grupėje, būtina išpildyti šias sąlygas:  </vt:lpstr>
      <vt:lpstr>„PowerPoint“ pateiktis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Take decisions by consensus within a group</dc:title>
  <dc:creator>Darbuotojas</dc:creator>
  <cp:lastModifiedBy>Darbuotojas</cp:lastModifiedBy>
  <cp:revision>5</cp:revision>
  <dcterms:modified xsi:type="dcterms:W3CDTF">2016-06-17T08:18:03Z</dcterms:modified>
</cp:coreProperties>
</file>