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70" r:id="rId1"/>
    <p:sldMasterId id="2147483671" r:id="rId2"/>
  </p:sldMasterIdLst>
  <p:notesMasterIdLst>
    <p:notesMasterId r:id="rId19"/>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1" d="100"/>
          <a:sy n="111" d="100"/>
        </p:scale>
        <p:origin x="1614" y="1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Shape 3"/>
          <p:cNvSpPr txBox="1">
            <a:spLocks noGrp="1"/>
          </p:cNvSpPr>
          <p:nvPr>
            <p:ph type="hdr" idx="2"/>
          </p:nvPr>
        </p:nvSpPr>
        <p:spPr>
          <a:xfrm>
            <a:off x="0" y="0"/>
            <a:ext cx="2971799" cy="457200"/>
          </a:xfrm>
          <a:prstGeom prst="rect">
            <a:avLst/>
          </a:prstGeom>
          <a:noFill/>
          <a:ln>
            <a:noFill/>
          </a:ln>
        </p:spPr>
        <p:txBody>
          <a:bodyPr lIns="91425" tIns="91425" rIns="91425" bIns="91425" anchor="t" anchorCtr="0"/>
          <a:lstStyle>
            <a:lvl1pPr marL="0" marR="0" lvl="0" indent="0" algn="l" rtl="0">
              <a:spcBef>
                <a:spcPts val="0"/>
              </a:spcBef>
              <a:defRPr sz="1200" b="0" i="0" u="none" strike="noStrike" cap="none">
                <a:solidFill>
                  <a:schemeClr val="dk1"/>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4" name="Shape 4"/>
          <p:cNvSpPr txBox="1">
            <a:spLocks noGrp="1"/>
          </p:cNvSpPr>
          <p:nvPr>
            <p:ph type="dt" idx="10"/>
          </p:nvPr>
        </p:nvSpPr>
        <p:spPr>
          <a:xfrm>
            <a:off x="3884612" y="0"/>
            <a:ext cx="2971799" cy="457200"/>
          </a:xfrm>
          <a:prstGeom prst="rect">
            <a:avLst/>
          </a:prstGeom>
          <a:noFill/>
          <a:ln>
            <a:noFill/>
          </a:ln>
        </p:spPr>
        <p:txBody>
          <a:bodyPr lIns="91425" tIns="91425" rIns="91425" bIns="91425" anchor="t" anchorCtr="0"/>
          <a:lstStyle>
            <a:lvl1pPr marL="0" marR="0" lvl="0" indent="0" algn="r" rtl="0">
              <a:spcBef>
                <a:spcPts val="0"/>
              </a:spcBef>
              <a:defRPr sz="1200" b="0" i="0" u="none" strike="noStrike" cap="none">
                <a:solidFill>
                  <a:schemeClr val="dk1"/>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5" name="Shape 5"/>
          <p:cNvSpPr>
            <a:spLocks noGrp="1" noRot="1" noChangeAspect="1"/>
          </p:cNvSpPr>
          <p:nvPr>
            <p:ph type="sldImg" idx="3"/>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6" name="Shape 6"/>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marL="0" marR="0" lvl="0" indent="0" algn="l" rtl="0">
              <a:spcBef>
                <a:spcPts val="0"/>
              </a:spcBef>
              <a:defRPr sz="1200" b="0" i="0" u="none" strike="noStrike" cap="none">
                <a:solidFill>
                  <a:schemeClr val="dk1"/>
                </a:solidFill>
                <a:latin typeface="Calibri"/>
                <a:ea typeface="Calibri"/>
                <a:cs typeface="Calibri"/>
                <a:sym typeface="Calibri"/>
              </a:defRPr>
            </a:lvl1pPr>
            <a:lvl2pPr marL="457200" marR="0" lvl="1" indent="0" algn="l" rtl="0">
              <a:spcBef>
                <a:spcPts val="0"/>
              </a:spcBef>
              <a:defRPr sz="1200" b="0" i="0" u="none" strike="noStrike" cap="none">
                <a:solidFill>
                  <a:schemeClr val="dk1"/>
                </a:solidFill>
                <a:latin typeface="Calibri"/>
                <a:ea typeface="Calibri"/>
                <a:cs typeface="Calibri"/>
                <a:sym typeface="Calibri"/>
              </a:defRPr>
            </a:lvl2pPr>
            <a:lvl3pPr marL="914400" marR="0" lvl="2" indent="0" algn="l" rtl="0">
              <a:spcBef>
                <a:spcPts val="0"/>
              </a:spcBef>
              <a:defRPr sz="1200" b="0" i="0" u="none" strike="noStrike" cap="none">
                <a:solidFill>
                  <a:schemeClr val="dk1"/>
                </a:solidFill>
                <a:latin typeface="Calibri"/>
                <a:ea typeface="Calibri"/>
                <a:cs typeface="Calibri"/>
                <a:sym typeface="Calibri"/>
              </a:defRPr>
            </a:lvl3pPr>
            <a:lvl4pPr marL="1371600" marR="0" lvl="3" indent="0" algn="l" rtl="0">
              <a:spcBef>
                <a:spcPts val="0"/>
              </a:spcBef>
              <a:defRPr sz="1200" b="0" i="0" u="none" strike="noStrike" cap="none">
                <a:solidFill>
                  <a:schemeClr val="dk1"/>
                </a:solidFill>
                <a:latin typeface="Calibri"/>
                <a:ea typeface="Calibri"/>
                <a:cs typeface="Calibri"/>
                <a:sym typeface="Calibri"/>
              </a:defRPr>
            </a:lvl4pPr>
            <a:lvl5pPr marL="1828800" marR="0" lvl="4" indent="0" algn="l" rtl="0">
              <a:spcBef>
                <a:spcPts val="0"/>
              </a:spcBef>
              <a:defRPr sz="1200" b="0" i="0" u="none" strike="noStrike" cap="none">
                <a:solidFill>
                  <a:schemeClr val="dk1"/>
                </a:solidFill>
                <a:latin typeface="Calibri"/>
                <a:ea typeface="Calibri"/>
                <a:cs typeface="Calibri"/>
                <a:sym typeface="Calibri"/>
              </a:defRPr>
            </a:lvl5pPr>
            <a:lvl6pPr marL="2286000" marR="0" lvl="5" indent="0" algn="l" rtl="0">
              <a:spcBef>
                <a:spcPts val="0"/>
              </a:spcBef>
              <a:defRPr sz="1200" b="0" i="0" u="none" strike="noStrike" cap="none">
                <a:solidFill>
                  <a:schemeClr val="dk1"/>
                </a:solidFill>
                <a:latin typeface="Calibri"/>
                <a:ea typeface="Calibri"/>
                <a:cs typeface="Calibri"/>
                <a:sym typeface="Calibri"/>
              </a:defRPr>
            </a:lvl6pPr>
            <a:lvl7pPr marL="2743200" marR="0" lvl="6" indent="0" algn="l" rtl="0">
              <a:spcBef>
                <a:spcPts val="0"/>
              </a:spcBef>
              <a:defRPr sz="1200" b="0" i="0" u="none" strike="noStrike" cap="none">
                <a:solidFill>
                  <a:schemeClr val="dk1"/>
                </a:solidFill>
                <a:latin typeface="Calibri"/>
                <a:ea typeface="Calibri"/>
                <a:cs typeface="Calibri"/>
                <a:sym typeface="Calibri"/>
              </a:defRPr>
            </a:lvl7pPr>
            <a:lvl8pPr marL="3200400" marR="0" lvl="7" indent="0" algn="l" rtl="0">
              <a:spcBef>
                <a:spcPts val="0"/>
              </a:spcBef>
              <a:defRPr sz="1200" b="0" i="0" u="none" strike="noStrike" cap="none">
                <a:solidFill>
                  <a:schemeClr val="dk1"/>
                </a:solidFill>
                <a:latin typeface="Calibri"/>
                <a:ea typeface="Calibri"/>
                <a:cs typeface="Calibri"/>
                <a:sym typeface="Calibri"/>
              </a:defRPr>
            </a:lvl8pPr>
            <a:lvl9pPr marL="3657600" marR="0" lvl="8" indent="0" algn="l" rtl="0">
              <a:spcBef>
                <a:spcPts val="0"/>
              </a:spcBef>
              <a:defRPr sz="1200" b="0" i="0" u="none" strike="noStrike" cap="none">
                <a:solidFill>
                  <a:schemeClr val="dk1"/>
                </a:solidFill>
                <a:latin typeface="Calibri"/>
                <a:ea typeface="Calibri"/>
                <a:cs typeface="Calibri"/>
                <a:sym typeface="Calibri"/>
              </a:defRPr>
            </a:lvl9pPr>
          </a:lstStyle>
          <a:p>
            <a:endParaRPr/>
          </a:p>
        </p:txBody>
      </p:sp>
      <p:sp>
        <p:nvSpPr>
          <p:cNvPr id="7" name="Shape 7"/>
          <p:cNvSpPr txBox="1">
            <a:spLocks noGrp="1"/>
          </p:cNvSpPr>
          <p:nvPr>
            <p:ph type="ftr" idx="11"/>
          </p:nvPr>
        </p:nvSpPr>
        <p:spPr>
          <a:xfrm>
            <a:off x="0" y="8685213"/>
            <a:ext cx="2971799" cy="457200"/>
          </a:xfrm>
          <a:prstGeom prst="rect">
            <a:avLst/>
          </a:prstGeom>
          <a:noFill/>
          <a:ln>
            <a:noFill/>
          </a:ln>
        </p:spPr>
        <p:txBody>
          <a:bodyPr lIns="91425" tIns="91425" rIns="91425" bIns="91425" anchor="b" anchorCtr="0"/>
          <a:lstStyle>
            <a:lvl1pPr marL="0" marR="0" lvl="0" indent="0" algn="l" rtl="0">
              <a:spcBef>
                <a:spcPts val="0"/>
              </a:spcBef>
              <a:defRPr sz="1200" b="0" i="0" u="none" strike="noStrike" cap="none">
                <a:solidFill>
                  <a:schemeClr val="dk1"/>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8" name="Shape 8"/>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a:solidFill>
                  <a:schemeClr val="dk1"/>
                </a:solidFill>
                <a:latin typeface="Calibri"/>
                <a:ea typeface="Calibri"/>
                <a:cs typeface="Calibri"/>
                <a:sym typeface="Calibri"/>
              </a:rPr>
              <a:pPr marL="0" marR="0" lvl="0" indent="0" algn="r" rtl="0">
                <a:spcBef>
                  <a:spcPts val="0"/>
                </a:spcBef>
                <a:buSzPct val="25000"/>
                <a:buNone/>
              </a:pPr>
              <a:t>‹#›</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278350116"/>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Shape 17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175" name="Shape 17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22689280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
        <p:cNvGrpSpPr/>
        <p:nvPr/>
      </p:nvGrpSpPr>
      <p:grpSpPr>
        <a:xfrm>
          <a:off x="0" y="0"/>
          <a:ext cx="0" cy="0"/>
          <a:chOff x="0" y="0"/>
          <a:chExt cx="0" cy="0"/>
        </a:xfrm>
      </p:grpSpPr>
      <p:sp>
        <p:nvSpPr>
          <p:cNvPr id="227" name="Shape 2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228" name="Shape 22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82537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Shape 23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233" name="Shape 23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8726403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6"/>
        <p:cNvGrpSpPr/>
        <p:nvPr/>
      </p:nvGrpSpPr>
      <p:grpSpPr>
        <a:xfrm>
          <a:off x="0" y="0"/>
          <a:ext cx="0" cy="0"/>
          <a:chOff x="0" y="0"/>
          <a:chExt cx="0" cy="0"/>
        </a:xfrm>
      </p:grpSpPr>
      <p:sp>
        <p:nvSpPr>
          <p:cNvPr id="237" name="Shape 23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238" name="Shape 2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14181212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3"/>
        <p:cNvGrpSpPr/>
        <p:nvPr/>
      </p:nvGrpSpPr>
      <p:grpSpPr>
        <a:xfrm>
          <a:off x="0" y="0"/>
          <a:ext cx="0" cy="0"/>
          <a:chOff x="0" y="0"/>
          <a:chExt cx="0" cy="0"/>
        </a:xfrm>
      </p:grpSpPr>
      <p:sp>
        <p:nvSpPr>
          <p:cNvPr id="244" name="Shape 24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245" name="Shape 24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5511999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1"/>
        <p:cNvGrpSpPr/>
        <p:nvPr/>
      </p:nvGrpSpPr>
      <p:grpSpPr>
        <a:xfrm>
          <a:off x="0" y="0"/>
          <a:ext cx="0" cy="0"/>
          <a:chOff x="0" y="0"/>
          <a:chExt cx="0" cy="0"/>
        </a:xfrm>
      </p:grpSpPr>
      <p:sp>
        <p:nvSpPr>
          <p:cNvPr id="252" name="Shape 25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253" name="Shape 25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07593071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7"/>
        <p:cNvGrpSpPr/>
        <p:nvPr/>
      </p:nvGrpSpPr>
      <p:grpSpPr>
        <a:xfrm>
          <a:off x="0" y="0"/>
          <a:ext cx="0" cy="0"/>
          <a:chOff x="0" y="0"/>
          <a:chExt cx="0" cy="0"/>
        </a:xfrm>
      </p:grpSpPr>
      <p:sp>
        <p:nvSpPr>
          <p:cNvPr id="258" name="Shape 25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259" name="Shape 25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36072530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3"/>
        <p:cNvGrpSpPr/>
        <p:nvPr/>
      </p:nvGrpSpPr>
      <p:grpSpPr>
        <a:xfrm>
          <a:off x="0" y="0"/>
          <a:ext cx="0" cy="0"/>
          <a:chOff x="0" y="0"/>
          <a:chExt cx="0" cy="0"/>
        </a:xfrm>
      </p:grpSpPr>
      <p:sp>
        <p:nvSpPr>
          <p:cNvPr id="264" name="Shape 26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265" name="Shape 26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3131308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Shape 18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182" name="Shape 18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691413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
        <p:cNvGrpSpPr/>
        <p:nvPr/>
      </p:nvGrpSpPr>
      <p:grpSpPr>
        <a:xfrm>
          <a:off x="0" y="0"/>
          <a:ext cx="0" cy="0"/>
          <a:chOff x="0" y="0"/>
          <a:chExt cx="0" cy="0"/>
        </a:xfrm>
      </p:grpSpPr>
      <p:sp>
        <p:nvSpPr>
          <p:cNvPr id="187" name="Shape 18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88" name="Shape 188"/>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endParaRPr sz="1200" b="0" i="0" u="none" strike="noStrike" cap="none">
              <a:solidFill>
                <a:schemeClr val="dk1"/>
              </a:solidFill>
              <a:latin typeface="Calibri"/>
              <a:ea typeface="Calibri"/>
              <a:cs typeface="Calibri"/>
              <a:sym typeface="Calibri"/>
            </a:endParaRPr>
          </a:p>
        </p:txBody>
      </p:sp>
      <p:sp>
        <p:nvSpPr>
          <p:cNvPr id="189" name="Shape 189"/>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a:solidFill>
                  <a:schemeClr val="dk1"/>
                </a:solidFill>
                <a:latin typeface="Calibri"/>
                <a:ea typeface="Calibri"/>
                <a:cs typeface="Calibri"/>
                <a:sym typeface="Calibri"/>
              </a:rPr>
              <a:pPr marL="0" marR="0" lvl="0" indent="0" algn="r" rtl="0">
                <a:spcBef>
                  <a:spcPts val="0"/>
                </a:spcBef>
                <a:buSzPct val="25000"/>
                <a:buNone/>
              </a:pPr>
              <a:t>3</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6030572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Shape 19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194" name="Shape 19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5547654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
        <p:cNvGrpSpPr/>
        <p:nvPr/>
      </p:nvGrpSpPr>
      <p:grpSpPr>
        <a:xfrm>
          <a:off x="0" y="0"/>
          <a:ext cx="0" cy="0"/>
          <a:chOff x="0" y="0"/>
          <a:chExt cx="0" cy="0"/>
        </a:xfrm>
      </p:grpSpPr>
      <p:sp>
        <p:nvSpPr>
          <p:cNvPr id="200" name="Shape 20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201" name="Shape 20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5100722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5"/>
        <p:cNvGrpSpPr/>
        <p:nvPr/>
      </p:nvGrpSpPr>
      <p:grpSpPr>
        <a:xfrm>
          <a:off x="0" y="0"/>
          <a:ext cx="0" cy="0"/>
          <a:chOff x="0" y="0"/>
          <a:chExt cx="0" cy="0"/>
        </a:xfrm>
      </p:grpSpPr>
      <p:sp>
        <p:nvSpPr>
          <p:cNvPr id="206" name="Shape 20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207" name="Shape 20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6080692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p:cNvGrpSpPr/>
        <p:nvPr/>
      </p:nvGrpSpPr>
      <p:grpSpPr>
        <a:xfrm>
          <a:off x="0" y="0"/>
          <a:ext cx="0" cy="0"/>
          <a:chOff x="0" y="0"/>
          <a:chExt cx="0" cy="0"/>
        </a:xfrm>
      </p:grpSpPr>
      <p:sp>
        <p:nvSpPr>
          <p:cNvPr id="211" name="Shape 21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212" name="Shape 21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4263654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Shape 21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217" name="Shape 21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2915866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0"/>
        <p:cNvGrpSpPr/>
        <p:nvPr/>
      </p:nvGrpSpPr>
      <p:grpSpPr>
        <a:xfrm>
          <a:off x="0" y="0"/>
          <a:ext cx="0" cy="0"/>
          <a:chOff x="0" y="0"/>
          <a:chExt cx="0" cy="0"/>
        </a:xfrm>
      </p:grpSpPr>
      <p:sp>
        <p:nvSpPr>
          <p:cNvPr id="221" name="Shape 22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222" name="Shape 222"/>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endParaRPr sz="1200" b="0" i="0" u="none" strike="noStrike" cap="none">
              <a:solidFill>
                <a:schemeClr val="dk1"/>
              </a:solidFill>
              <a:latin typeface="Calibri"/>
              <a:ea typeface="Calibri"/>
              <a:cs typeface="Calibri"/>
              <a:sym typeface="Calibri"/>
            </a:endParaRPr>
          </a:p>
        </p:txBody>
      </p:sp>
      <p:sp>
        <p:nvSpPr>
          <p:cNvPr id="223" name="Shape 223"/>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a:solidFill>
                  <a:schemeClr val="dk1"/>
                </a:solidFill>
                <a:latin typeface="Calibri"/>
                <a:ea typeface="Calibri"/>
                <a:cs typeface="Calibri"/>
                <a:sym typeface="Calibri"/>
              </a:rPr>
              <a:pPr marL="0" marR="0" lvl="0" indent="0" algn="r" rtl="0">
                <a:spcBef>
                  <a:spcPts val="0"/>
                </a:spcBef>
                <a:buSzPct val="25000"/>
                <a:buNone/>
              </a:pPr>
              <a:t>9</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6497722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1141998" y="1201971"/>
            <a:ext cx="6630402" cy="2373099"/>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Arial"/>
              <a:buNone/>
              <a:defRPr sz="4400" b="0" i="0" u="none" strike="noStrike" cap="none">
                <a:solidFill>
                  <a:schemeClr val="dk1"/>
                </a:solidFill>
                <a:latin typeface="Arial"/>
                <a:ea typeface="Arial"/>
                <a:cs typeface="Arial"/>
                <a:sym typeface="Arial"/>
              </a:defRPr>
            </a:lvl1pPr>
            <a:lvl2pPr marL="0" marR="0" lvl="1" indent="0" algn="l" rtl="0">
              <a:spcBef>
                <a:spcPts val="0"/>
              </a:spcBef>
              <a:defRPr/>
            </a:lvl2pPr>
            <a:lvl3pPr marL="0" marR="0" lvl="2" indent="0" algn="l" rtl="0">
              <a:spcBef>
                <a:spcPts val="0"/>
              </a:spcBef>
              <a:defRPr/>
            </a:lvl3pPr>
            <a:lvl4pPr marL="0" marR="0" lvl="3" indent="0" algn="l" rtl="0">
              <a:spcBef>
                <a:spcPts val="0"/>
              </a:spcBef>
              <a:defRPr/>
            </a:lvl4pPr>
            <a:lvl5pPr marL="0" marR="0" lvl="4" indent="0" algn="l" rtl="0">
              <a:spcBef>
                <a:spcPts val="0"/>
              </a:spcBef>
              <a:defRPr/>
            </a:lvl5pPr>
            <a:lvl6pPr marL="0" marR="0" lvl="5" indent="0" algn="l" rtl="0">
              <a:spcBef>
                <a:spcPts val="0"/>
              </a:spcBef>
              <a:defRPr/>
            </a:lvl6pPr>
            <a:lvl7pPr marL="0" marR="0" lvl="6" indent="0" algn="l" rtl="0">
              <a:spcBef>
                <a:spcPts val="0"/>
              </a:spcBef>
              <a:defRPr/>
            </a:lvl7pPr>
            <a:lvl8pPr marL="0" marR="0" lvl="7" indent="0" algn="l" rtl="0">
              <a:spcBef>
                <a:spcPts val="0"/>
              </a:spcBef>
              <a:defRPr/>
            </a:lvl8pPr>
            <a:lvl9pPr marL="0" marR="0" lvl="8" indent="0" algn="l" rtl="0">
              <a:spcBef>
                <a:spcPts val="0"/>
              </a:spcBef>
              <a:defRPr/>
            </a:lvl9pPr>
          </a:lstStyle>
          <a:p>
            <a:endParaRPr/>
          </a:p>
        </p:txBody>
      </p:sp>
      <p:sp>
        <p:nvSpPr>
          <p:cNvPr id="24" name="Shape 24"/>
          <p:cNvSpPr txBox="1">
            <a:spLocks noGrp="1"/>
          </p:cNvSpPr>
          <p:nvPr>
            <p:ph type="subTitle" idx="1"/>
          </p:nvPr>
        </p:nvSpPr>
        <p:spPr>
          <a:xfrm>
            <a:off x="1141999" y="3692460"/>
            <a:ext cx="6630400" cy="2102354"/>
          </a:xfrm>
          <a:prstGeom prst="rect">
            <a:avLst/>
          </a:prstGeom>
          <a:noFill/>
          <a:ln>
            <a:noFill/>
          </a:ln>
        </p:spPr>
        <p:txBody>
          <a:bodyPr lIns="91425" tIns="91425" rIns="91425" bIns="91425" anchor="t" anchorCtr="0"/>
          <a:lstStyle>
            <a:lvl1pPr marL="0" marR="0" lvl="0" indent="0" algn="ctr" rtl="0">
              <a:spcBef>
                <a:spcPts val="640"/>
              </a:spcBef>
              <a:buClr>
                <a:srgbClr val="888888"/>
              </a:buClr>
              <a:buFont typeface="Arial"/>
              <a:buNone/>
              <a:defRPr sz="3200" b="0" i="0" u="none" strike="noStrike" cap="none">
                <a:solidFill>
                  <a:srgbClr val="888888"/>
                </a:solidFill>
                <a:latin typeface="Arial"/>
                <a:ea typeface="Arial"/>
                <a:cs typeface="Arial"/>
                <a:sym typeface="Arial"/>
              </a:defRPr>
            </a:lvl1pPr>
            <a:lvl2pPr marL="457200" marR="0" lvl="1" indent="0" algn="ctr" rtl="0">
              <a:spcBef>
                <a:spcPts val="560"/>
              </a:spcBef>
              <a:buClr>
                <a:srgbClr val="888888"/>
              </a:buClr>
              <a:buFont typeface="Arial"/>
              <a:buNone/>
              <a:defRPr sz="2800" b="0" i="0" u="none" strike="noStrike" cap="none">
                <a:solidFill>
                  <a:srgbClr val="888888"/>
                </a:solidFill>
                <a:latin typeface="Arial"/>
                <a:ea typeface="Arial"/>
                <a:cs typeface="Arial"/>
                <a:sym typeface="Arial"/>
              </a:defRPr>
            </a:lvl2pPr>
            <a:lvl3pPr marL="914400" marR="0" lvl="2" indent="0" algn="ctr" rtl="0">
              <a:spcBef>
                <a:spcPts val="480"/>
              </a:spcBef>
              <a:buClr>
                <a:srgbClr val="888888"/>
              </a:buClr>
              <a:buFont typeface="Arial"/>
              <a:buNone/>
              <a:defRPr sz="2400" b="0" i="0" u="none" strike="noStrike" cap="none">
                <a:solidFill>
                  <a:srgbClr val="888888"/>
                </a:solidFill>
                <a:latin typeface="Arial"/>
                <a:ea typeface="Arial"/>
                <a:cs typeface="Arial"/>
                <a:sym typeface="Arial"/>
              </a:defRPr>
            </a:lvl3pPr>
            <a:lvl4pPr marL="1371600" marR="0" lvl="3" indent="0" algn="ctr" rtl="0">
              <a:spcBef>
                <a:spcPts val="400"/>
              </a:spcBef>
              <a:buClr>
                <a:srgbClr val="888888"/>
              </a:buClr>
              <a:buFont typeface="Arial"/>
              <a:buNone/>
              <a:defRPr sz="2000" b="0" i="0" u="none" strike="noStrike" cap="none">
                <a:solidFill>
                  <a:srgbClr val="888888"/>
                </a:solidFill>
                <a:latin typeface="Arial"/>
                <a:ea typeface="Arial"/>
                <a:cs typeface="Arial"/>
                <a:sym typeface="Arial"/>
              </a:defRPr>
            </a:lvl4pPr>
            <a:lvl5pPr marL="1828800" marR="0" lvl="4" indent="0" algn="ctr" rtl="0">
              <a:spcBef>
                <a:spcPts val="400"/>
              </a:spcBef>
              <a:buClr>
                <a:srgbClr val="888888"/>
              </a:buClr>
              <a:buFont typeface="Arial"/>
              <a:buNone/>
              <a:defRPr sz="2000" b="0" i="0" u="none" strike="noStrike" cap="none">
                <a:solidFill>
                  <a:srgbClr val="888888"/>
                </a:solidFill>
                <a:latin typeface="Arial"/>
                <a:ea typeface="Arial"/>
                <a:cs typeface="Arial"/>
                <a:sym typeface="Arial"/>
              </a:defRPr>
            </a:lvl5pPr>
            <a:lvl6pPr marL="2286000" marR="0" lvl="5" indent="0" algn="ctr" rtl="0">
              <a:spcBef>
                <a:spcPts val="400"/>
              </a:spcBef>
              <a:buClr>
                <a:srgbClr val="888888"/>
              </a:buClr>
              <a:buFont typeface="Arial"/>
              <a:buNone/>
              <a:defRPr sz="2000" b="0" i="0" u="none" strike="noStrike" cap="none">
                <a:solidFill>
                  <a:srgbClr val="888888"/>
                </a:solidFill>
                <a:latin typeface="Calibri"/>
                <a:ea typeface="Calibri"/>
                <a:cs typeface="Calibri"/>
                <a:sym typeface="Calibri"/>
              </a:defRPr>
            </a:lvl6pPr>
            <a:lvl7pPr marL="2743200" marR="0" lvl="6" indent="0" algn="ctr" rtl="0">
              <a:spcBef>
                <a:spcPts val="400"/>
              </a:spcBef>
              <a:buClr>
                <a:srgbClr val="888888"/>
              </a:buClr>
              <a:buFont typeface="Arial"/>
              <a:buNone/>
              <a:defRPr sz="2000" b="0" i="0" u="none" strike="noStrike" cap="none">
                <a:solidFill>
                  <a:srgbClr val="888888"/>
                </a:solidFill>
                <a:latin typeface="Calibri"/>
                <a:ea typeface="Calibri"/>
                <a:cs typeface="Calibri"/>
                <a:sym typeface="Calibri"/>
              </a:defRPr>
            </a:lvl7pPr>
            <a:lvl8pPr marL="3200400" marR="0" lvl="7" indent="0" algn="ctr" rtl="0">
              <a:spcBef>
                <a:spcPts val="400"/>
              </a:spcBef>
              <a:buClr>
                <a:srgbClr val="888888"/>
              </a:buClr>
              <a:buFont typeface="Arial"/>
              <a:buNone/>
              <a:defRPr sz="2000" b="0" i="0" u="none" strike="noStrike" cap="none">
                <a:solidFill>
                  <a:srgbClr val="888888"/>
                </a:solidFill>
                <a:latin typeface="Calibri"/>
                <a:ea typeface="Calibri"/>
                <a:cs typeface="Calibri"/>
                <a:sym typeface="Calibri"/>
              </a:defRPr>
            </a:lvl8pPr>
            <a:lvl9pPr marL="3657600" marR="0" lvl="8" indent="0" algn="ctr" rtl="0">
              <a:spcBef>
                <a:spcPts val="400"/>
              </a:spcBef>
              <a:buClr>
                <a:srgbClr val="888888"/>
              </a:buClr>
              <a:buFont typeface="Arial"/>
              <a:buNone/>
              <a:defRPr sz="2000" b="0" i="0" u="none" strike="noStrike" cap="none">
                <a:solidFill>
                  <a:srgbClr val="888888"/>
                </a:solidFill>
                <a:latin typeface="Calibri"/>
                <a:ea typeface="Calibri"/>
                <a:cs typeface="Calibri"/>
                <a:sym typeface="Calibri"/>
              </a:defRPr>
            </a:lvl9pPr>
          </a:lstStyle>
          <a:p>
            <a:endParaRPr/>
          </a:p>
        </p:txBody>
      </p:sp>
      <p:sp>
        <p:nvSpPr>
          <p:cNvPr id="25" name="Shape 25"/>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26" name="Shape 26"/>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27" name="Shape 27"/>
          <p:cNvSpPr txBox="1">
            <a:spLocks noGrp="1"/>
          </p:cNvSpPr>
          <p:nvPr>
            <p:ph type="sldNum" idx="12"/>
          </p:nvPr>
        </p:nvSpPr>
        <p:spPr>
          <a:xfrm>
            <a:off x="6391075" y="6356362"/>
            <a:ext cx="2133600" cy="365100"/>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endParaRPr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cSld name="Title and Vertical Text">
    <p:spTree>
      <p:nvGrpSpPr>
        <p:cNvPr id="1" name="Shape 79"/>
        <p:cNvGrpSpPr/>
        <p:nvPr/>
      </p:nvGrpSpPr>
      <p:grpSpPr>
        <a:xfrm>
          <a:off x="0" y="0"/>
          <a:ext cx="0" cy="0"/>
          <a:chOff x="0" y="0"/>
          <a:chExt cx="0" cy="0"/>
        </a:xfrm>
      </p:grpSpPr>
      <p:sp>
        <p:nvSpPr>
          <p:cNvPr id="80" name="Shape 80"/>
          <p:cNvSpPr txBox="1">
            <a:spLocks noGrp="1"/>
          </p:cNvSpPr>
          <p:nvPr>
            <p:ph type="title"/>
          </p:nvPr>
        </p:nvSpPr>
        <p:spPr>
          <a:xfrm>
            <a:off x="1141998" y="274637"/>
            <a:ext cx="6670558" cy="1143000"/>
          </a:xfrm>
          <a:prstGeom prst="rect">
            <a:avLst/>
          </a:prstGeom>
          <a:noFill/>
          <a:ln>
            <a:noFill/>
          </a:ln>
        </p:spPr>
        <p:txBody>
          <a:bodyPr lIns="91425" tIns="91425" rIns="91425" bIns="91425" anchor="ctr" anchorCtr="0"/>
          <a:lstStyle>
            <a:lvl1pPr lvl="0" algn="ctr" rtl="0">
              <a:spcBef>
                <a:spcPts val="0"/>
              </a:spcBef>
              <a:buClr>
                <a:schemeClr val="dk1"/>
              </a:buClr>
              <a:buNone/>
              <a:defRPr sz="4400">
                <a:solidFill>
                  <a:schemeClr val="dk1"/>
                </a:solidFill>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81" name="Shape 81"/>
          <p:cNvSpPr txBox="1">
            <a:spLocks noGrp="1"/>
          </p:cNvSpPr>
          <p:nvPr>
            <p:ph type="body" idx="1"/>
          </p:nvPr>
        </p:nvSpPr>
        <p:spPr>
          <a:xfrm rot="5400000">
            <a:off x="2299931" y="442268"/>
            <a:ext cx="4354694" cy="6670557"/>
          </a:xfrm>
          <a:prstGeom prst="rect">
            <a:avLst/>
          </a:prstGeom>
          <a:noFill/>
          <a:ln>
            <a:noFill/>
          </a:ln>
        </p:spPr>
        <p:txBody>
          <a:bodyPr lIns="91425" tIns="91425" rIns="91425" bIns="91425" anchor="t" anchorCtr="0"/>
          <a:lstStyle>
            <a:lvl1pPr marL="342900" lvl="0" indent="-139700" algn="l" rtl="0">
              <a:spcBef>
                <a:spcPts val="640"/>
              </a:spcBef>
              <a:buClr>
                <a:schemeClr val="dk1"/>
              </a:buClr>
              <a:buFont typeface="Arial"/>
              <a:buChar char="•"/>
              <a:defRPr sz="3200">
                <a:solidFill>
                  <a:schemeClr val="dk1"/>
                </a:solidFill>
              </a:defRPr>
            </a:lvl1pPr>
            <a:lvl2pPr marL="742950" lvl="1" indent="-107950" algn="l" rtl="0">
              <a:spcBef>
                <a:spcPts val="560"/>
              </a:spcBef>
              <a:buClr>
                <a:schemeClr val="dk1"/>
              </a:buClr>
              <a:buFont typeface="Arial"/>
              <a:buChar char="–"/>
              <a:defRPr sz="2800">
                <a:solidFill>
                  <a:schemeClr val="dk1"/>
                </a:solidFill>
              </a:defRPr>
            </a:lvl2pPr>
            <a:lvl3pPr marL="1143000" lvl="2" indent="-76200" algn="l" rtl="0">
              <a:spcBef>
                <a:spcPts val="480"/>
              </a:spcBef>
              <a:buClr>
                <a:schemeClr val="dk1"/>
              </a:buClr>
              <a:buFont typeface="Arial"/>
              <a:buChar char="•"/>
              <a:defRPr sz="2400">
                <a:solidFill>
                  <a:schemeClr val="dk1"/>
                </a:solidFill>
              </a:defRPr>
            </a:lvl3pPr>
            <a:lvl4pPr marL="1600200" lvl="3" indent="-101600" algn="l" rtl="0">
              <a:spcBef>
                <a:spcPts val="400"/>
              </a:spcBef>
              <a:buClr>
                <a:schemeClr val="dk1"/>
              </a:buClr>
              <a:buFont typeface="Arial"/>
              <a:buChar char="–"/>
              <a:defRPr sz="2000">
                <a:solidFill>
                  <a:schemeClr val="dk1"/>
                </a:solidFill>
              </a:defRPr>
            </a:lvl4pPr>
            <a:lvl5pPr marL="2057400" lvl="4" indent="-101600" algn="l" rtl="0">
              <a:spcBef>
                <a:spcPts val="400"/>
              </a:spcBef>
              <a:buClr>
                <a:schemeClr val="dk1"/>
              </a:buClr>
              <a:buFont typeface="Arial"/>
              <a:buChar char="»"/>
              <a:defRPr sz="2000">
                <a:solidFill>
                  <a:schemeClr val="dk1"/>
                </a:solidFill>
              </a:defRPr>
            </a:lvl5pPr>
            <a:lvl6pPr marL="2514600" lvl="5" indent="-101600" algn="l" rtl="0">
              <a:spcBef>
                <a:spcPts val="400"/>
              </a:spcBef>
              <a:buClr>
                <a:schemeClr val="dk1"/>
              </a:buClr>
              <a:buFont typeface="Arial"/>
              <a:buChar char="•"/>
              <a:defRPr sz="2000">
                <a:solidFill>
                  <a:schemeClr val="dk1"/>
                </a:solidFill>
                <a:latin typeface="Calibri"/>
                <a:ea typeface="Calibri"/>
                <a:cs typeface="Calibri"/>
                <a:sym typeface="Calibri"/>
              </a:defRPr>
            </a:lvl6pPr>
            <a:lvl7pPr marL="2971800" lvl="6" indent="-101600" algn="l" rtl="0">
              <a:spcBef>
                <a:spcPts val="400"/>
              </a:spcBef>
              <a:buClr>
                <a:schemeClr val="dk1"/>
              </a:buClr>
              <a:buFont typeface="Arial"/>
              <a:buChar char="•"/>
              <a:defRPr sz="2000">
                <a:solidFill>
                  <a:schemeClr val="dk1"/>
                </a:solidFill>
                <a:latin typeface="Calibri"/>
                <a:ea typeface="Calibri"/>
                <a:cs typeface="Calibri"/>
                <a:sym typeface="Calibri"/>
              </a:defRPr>
            </a:lvl7pPr>
            <a:lvl8pPr marL="3429000" lvl="7" indent="-101600" algn="l" rtl="0">
              <a:spcBef>
                <a:spcPts val="400"/>
              </a:spcBef>
              <a:buClr>
                <a:schemeClr val="dk1"/>
              </a:buClr>
              <a:buFont typeface="Arial"/>
              <a:buChar char="•"/>
              <a:defRPr sz="2000">
                <a:solidFill>
                  <a:schemeClr val="dk1"/>
                </a:solidFill>
                <a:latin typeface="Calibri"/>
                <a:ea typeface="Calibri"/>
                <a:cs typeface="Calibri"/>
                <a:sym typeface="Calibri"/>
              </a:defRPr>
            </a:lvl8pPr>
            <a:lvl9pPr marL="3886200" lvl="8" indent="-101600" algn="l" rtl="0">
              <a:spcBef>
                <a:spcPts val="400"/>
              </a:spcBef>
              <a:buClr>
                <a:schemeClr val="dk1"/>
              </a:buClr>
              <a:buFont typeface="Arial"/>
              <a:buChar char="•"/>
              <a:defRPr sz="2000">
                <a:solidFill>
                  <a:schemeClr val="dk1"/>
                </a:solidFill>
                <a:latin typeface="Calibri"/>
                <a:ea typeface="Calibri"/>
                <a:cs typeface="Calibri"/>
                <a:sym typeface="Calibri"/>
              </a:defRPr>
            </a:lvl9pPr>
          </a:lstStyle>
          <a:p>
            <a:endParaRPr/>
          </a:p>
        </p:txBody>
      </p:sp>
      <p:sp>
        <p:nvSpPr>
          <p:cNvPr id="82" name="Shape 82"/>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83" name="Shape 83"/>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84" name="Shape 84"/>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Calibri"/>
              <a:buNone/>
            </a:pPr>
            <a:r>
              <a:rPr lang="en-US" sz="1200" b="0" i="0" u="none" strike="noStrike" cap="none">
                <a:solidFill>
                  <a:srgbClr val="888888"/>
                </a:solidFill>
                <a:latin typeface="Calibri"/>
                <a:ea typeface="Calibri"/>
                <a:cs typeface="Calibri"/>
                <a:sym typeface="Calibri"/>
              </a:rPr>
              <a:t>openprof.eu</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cSld name="Vertical Title and Text">
    <p:spTree>
      <p:nvGrpSpPr>
        <p:cNvPr id="1" name="Shape 85"/>
        <p:cNvGrpSpPr/>
        <p:nvPr/>
      </p:nvGrpSpPr>
      <p:grpSpPr>
        <a:xfrm>
          <a:off x="0" y="0"/>
          <a:ext cx="0" cy="0"/>
          <a:chOff x="0" y="0"/>
          <a:chExt cx="0" cy="0"/>
        </a:xfrm>
      </p:grpSpPr>
      <p:sp>
        <p:nvSpPr>
          <p:cNvPr id="86" name="Shape 86"/>
          <p:cNvSpPr txBox="1">
            <a:spLocks noGrp="1"/>
          </p:cNvSpPr>
          <p:nvPr>
            <p:ph type="title"/>
          </p:nvPr>
        </p:nvSpPr>
        <p:spPr>
          <a:xfrm rot="5400000">
            <a:off x="4508673" y="2395364"/>
            <a:ext cx="5851525" cy="1610071"/>
          </a:xfrm>
          <a:prstGeom prst="rect">
            <a:avLst/>
          </a:prstGeom>
          <a:noFill/>
          <a:ln>
            <a:noFill/>
          </a:ln>
        </p:spPr>
        <p:txBody>
          <a:bodyPr lIns="91425" tIns="91425" rIns="91425" bIns="91425" anchor="ctr" anchorCtr="0"/>
          <a:lstStyle>
            <a:lvl1pPr lvl="0" algn="ctr" rtl="0">
              <a:spcBef>
                <a:spcPts val="0"/>
              </a:spcBef>
              <a:buClr>
                <a:schemeClr val="dk1"/>
              </a:buClr>
              <a:buNone/>
              <a:defRPr sz="4400">
                <a:solidFill>
                  <a:schemeClr val="dk1"/>
                </a:solidFill>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87" name="Shape 87"/>
          <p:cNvSpPr txBox="1">
            <a:spLocks noGrp="1"/>
          </p:cNvSpPr>
          <p:nvPr>
            <p:ph type="body" idx="1"/>
          </p:nvPr>
        </p:nvSpPr>
        <p:spPr>
          <a:xfrm rot="5400000">
            <a:off x="883735" y="532900"/>
            <a:ext cx="5851525" cy="5335000"/>
          </a:xfrm>
          <a:prstGeom prst="rect">
            <a:avLst/>
          </a:prstGeom>
          <a:noFill/>
          <a:ln>
            <a:noFill/>
          </a:ln>
        </p:spPr>
        <p:txBody>
          <a:bodyPr lIns="91425" tIns="91425" rIns="91425" bIns="91425" anchor="t" anchorCtr="0"/>
          <a:lstStyle>
            <a:lvl1pPr marL="342900" lvl="0" indent="-139700" algn="l" rtl="0">
              <a:spcBef>
                <a:spcPts val="640"/>
              </a:spcBef>
              <a:buClr>
                <a:schemeClr val="dk1"/>
              </a:buClr>
              <a:buFont typeface="Arial"/>
              <a:buChar char="•"/>
              <a:defRPr sz="3200">
                <a:solidFill>
                  <a:schemeClr val="dk1"/>
                </a:solidFill>
              </a:defRPr>
            </a:lvl1pPr>
            <a:lvl2pPr marL="742950" lvl="1" indent="-107950" algn="l" rtl="0">
              <a:spcBef>
                <a:spcPts val="560"/>
              </a:spcBef>
              <a:buClr>
                <a:schemeClr val="dk1"/>
              </a:buClr>
              <a:buFont typeface="Arial"/>
              <a:buChar char="–"/>
              <a:defRPr sz="2800">
                <a:solidFill>
                  <a:schemeClr val="dk1"/>
                </a:solidFill>
              </a:defRPr>
            </a:lvl2pPr>
            <a:lvl3pPr marL="1143000" lvl="2" indent="-76200" algn="l" rtl="0">
              <a:spcBef>
                <a:spcPts val="480"/>
              </a:spcBef>
              <a:buClr>
                <a:schemeClr val="dk1"/>
              </a:buClr>
              <a:buFont typeface="Arial"/>
              <a:buChar char="•"/>
              <a:defRPr sz="2400">
                <a:solidFill>
                  <a:schemeClr val="dk1"/>
                </a:solidFill>
              </a:defRPr>
            </a:lvl3pPr>
            <a:lvl4pPr marL="1600200" lvl="3" indent="-101600" algn="l" rtl="0">
              <a:spcBef>
                <a:spcPts val="400"/>
              </a:spcBef>
              <a:buClr>
                <a:schemeClr val="dk1"/>
              </a:buClr>
              <a:buFont typeface="Arial"/>
              <a:buChar char="–"/>
              <a:defRPr sz="2000">
                <a:solidFill>
                  <a:schemeClr val="dk1"/>
                </a:solidFill>
              </a:defRPr>
            </a:lvl4pPr>
            <a:lvl5pPr marL="2057400" lvl="4" indent="-101600" algn="l" rtl="0">
              <a:spcBef>
                <a:spcPts val="400"/>
              </a:spcBef>
              <a:buClr>
                <a:schemeClr val="dk1"/>
              </a:buClr>
              <a:buFont typeface="Arial"/>
              <a:buChar char="»"/>
              <a:defRPr sz="2000">
                <a:solidFill>
                  <a:schemeClr val="dk1"/>
                </a:solidFill>
              </a:defRPr>
            </a:lvl5pPr>
            <a:lvl6pPr marL="2514600" lvl="5" indent="-101600" algn="l" rtl="0">
              <a:spcBef>
                <a:spcPts val="400"/>
              </a:spcBef>
              <a:buClr>
                <a:schemeClr val="dk1"/>
              </a:buClr>
              <a:buFont typeface="Arial"/>
              <a:buChar char="•"/>
              <a:defRPr sz="2000">
                <a:solidFill>
                  <a:schemeClr val="dk1"/>
                </a:solidFill>
                <a:latin typeface="Calibri"/>
                <a:ea typeface="Calibri"/>
                <a:cs typeface="Calibri"/>
                <a:sym typeface="Calibri"/>
              </a:defRPr>
            </a:lvl6pPr>
            <a:lvl7pPr marL="2971800" lvl="6" indent="-101600" algn="l" rtl="0">
              <a:spcBef>
                <a:spcPts val="400"/>
              </a:spcBef>
              <a:buClr>
                <a:schemeClr val="dk1"/>
              </a:buClr>
              <a:buFont typeface="Arial"/>
              <a:buChar char="•"/>
              <a:defRPr sz="2000">
                <a:solidFill>
                  <a:schemeClr val="dk1"/>
                </a:solidFill>
                <a:latin typeface="Calibri"/>
                <a:ea typeface="Calibri"/>
                <a:cs typeface="Calibri"/>
                <a:sym typeface="Calibri"/>
              </a:defRPr>
            </a:lvl7pPr>
            <a:lvl8pPr marL="3429000" lvl="7" indent="-101600" algn="l" rtl="0">
              <a:spcBef>
                <a:spcPts val="400"/>
              </a:spcBef>
              <a:buClr>
                <a:schemeClr val="dk1"/>
              </a:buClr>
              <a:buFont typeface="Arial"/>
              <a:buChar char="•"/>
              <a:defRPr sz="2000">
                <a:solidFill>
                  <a:schemeClr val="dk1"/>
                </a:solidFill>
                <a:latin typeface="Calibri"/>
                <a:ea typeface="Calibri"/>
                <a:cs typeface="Calibri"/>
                <a:sym typeface="Calibri"/>
              </a:defRPr>
            </a:lvl8pPr>
            <a:lvl9pPr marL="3886200" lvl="8" indent="-101600" algn="l" rtl="0">
              <a:spcBef>
                <a:spcPts val="400"/>
              </a:spcBef>
              <a:buClr>
                <a:schemeClr val="dk1"/>
              </a:buClr>
              <a:buFont typeface="Arial"/>
              <a:buChar char="•"/>
              <a:defRPr sz="2000">
                <a:solidFill>
                  <a:schemeClr val="dk1"/>
                </a:solidFill>
                <a:latin typeface="Calibri"/>
                <a:ea typeface="Calibri"/>
                <a:cs typeface="Calibri"/>
                <a:sym typeface="Calibri"/>
              </a:defRPr>
            </a:lvl9pPr>
          </a:lstStyle>
          <a:p>
            <a:endParaRPr/>
          </a:p>
        </p:txBody>
      </p:sp>
      <p:sp>
        <p:nvSpPr>
          <p:cNvPr id="88" name="Shape 88"/>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89" name="Shape 89"/>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90" name="Shape 90"/>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Calibri"/>
              <a:buNone/>
            </a:pPr>
            <a:r>
              <a:rPr lang="en-US" sz="1200" b="0" i="0" u="none" strike="noStrike" cap="none">
                <a:solidFill>
                  <a:srgbClr val="888888"/>
                </a:solidFill>
                <a:latin typeface="Calibri"/>
                <a:ea typeface="Calibri"/>
                <a:cs typeface="Calibri"/>
                <a:sym typeface="Calibri"/>
              </a:rPr>
              <a:t>openprof.eu</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104"/>
        <p:cNvGrpSpPr/>
        <p:nvPr/>
      </p:nvGrpSpPr>
      <p:grpSpPr>
        <a:xfrm>
          <a:off x="0" y="0"/>
          <a:ext cx="0" cy="0"/>
          <a:chOff x="0" y="0"/>
          <a:chExt cx="0" cy="0"/>
        </a:xfrm>
      </p:grpSpPr>
      <p:sp>
        <p:nvSpPr>
          <p:cNvPr id="105" name="Shape 105"/>
          <p:cNvSpPr txBox="1">
            <a:spLocks noGrp="1"/>
          </p:cNvSpPr>
          <p:nvPr>
            <p:ph type="ctrTitle"/>
          </p:nvPr>
        </p:nvSpPr>
        <p:spPr>
          <a:xfrm>
            <a:off x="1141998" y="1201971"/>
            <a:ext cx="6630402" cy="2373099"/>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Arial"/>
              <a:buNone/>
              <a:defRPr sz="4400" b="0" i="0" u="none" strike="noStrike" cap="none">
                <a:solidFill>
                  <a:schemeClr val="dk1"/>
                </a:solidFill>
                <a:latin typeface="Arial"/>
                <a:ea typeface="Arial"/>
                <a:cs typeface="Arial"/>
                <a:sym typeface="Arial"/>
              </a:defRPr>
            </a:lvl1pPr>
            <a:lvl2pPr marL="0" marR="0" lvl="1" indent="0" algn="l" rtl="0">
              <a:spcBef>
                <a:spcPts val="0"/>
              </a:spcBef>
              <a:defRPr/>
            </a:lvl2pPr>
            <a:lvl3pPr marL="0" marR="0" lvl="2" indent="0" algn="l" rtl="0">
              <a:spcBef>
                <a:spcPts val="0"/>
              </a:spcBef>
              <a:defRPr/>
            </a:lvl3pPr>
            <a:lvl4pPr marL="0" marR="0" lvl="3" indent="0" algn="l" rtl="0">
              <a:spcBef>
                <a:spcPts val="0"/>
              </a:spcBef>
              <a:defRPr/>
            </a:lvl4pPr>
            <a:lvl5pPr marL="0" marR="0" lvl="4" indent="0" algn="l" rtl="0">
              <a:spcBef>
                <a:spcPts val="0"/>
              </a:spcBef>
              <a:defRPr/>
            </a:lvl5pPr>
            <a:lvl6pPr marL="0" marR="0" lvl="5" indent="0" algn="l" rtl="0">
              <a:spcBef>
                <a:spcPts val="0"/>
              </a:spcBef>
              <a:defRPr/>
            </a:lvl6pPr>
            <a:lvl7pPr marL="0" marR="0" lvl="6" indent="0" algn="l" rtl="0">
              <a:spcBef>
                <a:spcPts val="0"/>
              </a:spcBef>
              <a:defRPr/>
            </a:lvl7pPr>
            <a:lvl8pPr marL="0" marR="0" lvl="7" indent="0" algn="l" rtl="0">
              <a:spcBef>
                <a:spcPts val="0"/>
              </a:spcBef>
              <a:defRPr/>
            </a:lvl8pPr>
            <a:lvl9pPr marL="0" marR="0" lvl="8" indent="0" algn="l" rtl="0">
              <a:spcBef>
                <a:spcPts val="0"/>
              </a:spcBef>
              <a:defRPr/>
            </a:lvl9pPr>
          </a:lstStyle>
          <a:p>
            <a:endParaRPr/>
          </a:p>
        </p:txBody>
      </p:sp>
      <p:sp>
        <p:nvSpPr>
          <p:cNvPr id="106" name="Shape 106"/>
          <p:cNvSpPr txBox="1">
            <a:spLocks noGrp="1"/>
          </p:cNvSpPr>
          <p:nvPr>
            <p:ph type="subTitle" idx="1"/>
          </p:nvPr>
        </p:nvSpPr>
        <p:spPr>
          <a:xfrm>
            <a:off x="1141999" y="3692460"/>
            <a:ext cx="6630400" cy="2102354"/>
          </a:xfrm>
          <a:prstGeom prst="rect">
            <a:avLst/>
          </a:prstGeom>
          <a:noFill/>
          <a:ln>
            <a:noFill/>
          </a:ln>
        </p:spPr>
        <p:txBody>
          <a:bodyPr lIns="91425" tIns="91425" rIns="91425" bIns="91425" anchor="t" anchorCtr="0"/>
          <a:lstStyle>
            <a:lvl1pPr marL="0" marR="0" lvl="0" indent="0" algn="ctr" rtl="0">
              <a:spcBef>
                <a:spcPts val="640"/>
              </a:spcBef>
              <a:buClr>
                <a:srgbClr val="888888"/>
              </a:buClr>
              <a:buFont typeface="Arial"/>
              <a:buNone/>
              <a:defRPr sz="3200" b="0" i="0" u="none" strike="noStrike" cap="none">
                <a:solidFill>
                  <a:srgbClr val="888888"/>
                </a:solidFill>
                <a:latin typeface="Arial"/>
                <a:ea typeface="Arial"/>
                <a:cs typeface="Arial"/>
                <a:sym typeface="Arial"/>
              </a:defRPr>
            </a:lvl1pPr>
            <a:lvl2pPr marL="457200" marR="0" lvl="1" indent="0" algn="ctr" rtl="0">
              <a:spcBef>
                <a:spcPts val="560"/>
              </a:spcBef>
              <a:buClr>
                <a:srgbClr val="888888"/>
              </a:buClr>
              <a:buFont typeface="Arial"/>
              <a:buNone/>
              <a:defRPr sz="2800" b="0" i="0" u="none" strike="noStrike" cap="none">
                <a:solidFill>
                  <a:srgbClr val="888888"/>
                </a:solidFill>
                <a:latin typeface="Arial"/>
                <a:ea typeface="Arial"/>
                <a:cs typeface="Arial"/>
                <a:sym typeface="Arial"/>
              </a:defRPr>
            </a:lvl2pPr>
            <a:lvl3pPr marL="914400" marR="0" lvl="2" indent="0" algn="ctr" rtl="0">
              <a:spcBef>
                <a:spcPts val="480"/>
              </a:spcBef>
              <a:buClr>
                <a:srgbClr val="888888"/>
              </a:buClr>
              <a:buFont typeface="Arial"/>
              <a:buNone/>
              <a:defRPr sz="2400" b="0" i="0" u="none" strike="noStrike" cap="none">
                <a:solidFill>
                  <a:srgbClr val="888888"/>
                </a:solidFill>
                <a:latin typeface="Arial"/>
                <a:ea typeface="Arial"/>
                <a:cs typeface="Arial"/>
                <a:sym typeface="Arial"/>
              </a:defRPr>
            </a:lvl3pPr>
            <a:lvl4pPr marL="1371600" marR="0" lvl="3" indent="0" algn="ctr" rtl="0">
              <a:spcBef>
                <a:spcPts val="400"/>
              </a:spcBef>
              <a:buClr>
                <a:srgbClr val="888888"/>
              </a:buClr>
              <a:buFont typeface="Arial"/>
              <a:buNone/>
              <a:defRPr sz="2000" b="0" i="0" u="none" strike="noStrike" cap="none">
                <a:solidFill>
                  <a:srgbClr val="888888"/>
                </a:solidFill>
                <a:latin typeface="Arial"/>
                <a:ea typeface="Arial"/>
                <a:cs typeface="Arial"/>
                <a:sym typeface="Arial"/>
              </a:defRPr>
            </a:lvl4pPr>
            <a:lvl5pPr marL="1828800" marR="0" lvl="4" indent="0" algn="ctr" rtl="0">
              <a:spcBef>
                <a:spcPts val="400"/>
              </a:spcBef>
              <a:buClr>
                <a:srgbClr val="888888"/>
              </a:buClr>
              <a:buFont typeface="Arial"/>
              <a:buNone/>
              <a:defRPr sz="2000" b="0" i="0" u="none" strike="noStrike" cap="none">
                <a:solidFill>
                  <a:srgbClr val="888888"/>
                </a:solidFill>
                <a:latin typeface="Arial"/>
                <a:ea typeface="Arial"/>
                <a:cs typeface="Arial"/>
                <a:sym typeface="Arial"/>
              </a:defRPr>
            </a:lvl5pPr>
            <a:lvl6pPr marL="2286000" marR="0" lvl="5" indent="0" algn="ctr" rtl="0">
              <a:spcBef>
                <a:spcPts val="400"/>
              </a:spcBef>
              <a:buClr>
                <a:srgbClr val="888888"/>
              </a:buClr>
              <a:buFont typeface="Arial"/>
              <a:buNone/>
              <a:defRPr sz="2000" b="0" i="0" u="none" strike="noStrike" cap="none">
                <a:solidFill>
                  <a:srgbClr val="888888"/>
                </a:solidFill>
                <a:latin typeface="Calibri"/>
                <a:ea typeface="Calibri"/>
                <a:cs typeface="Calibri"/>
                <a:sym typeface="Calibri"/>
              </a:defRPr>
            </a:lvl6pPr>
            <a:lvl7pPr marL="2743200" marR="0" lvl="6" indent="0" algn="ctr" rtl="0">
              <a:spcBef>
                <a:spcPts val="400"/>
              </a:spcBef>
              <a:buClr>
                <a:srgbClr val="888888"/>
              </a:buClr>
              <a:buFont typeface="Arial"/>
              <a:buNone/>
              <a:defRPr sz="2000" b="0" i="0" u="none" strike="noStrike" cap="none">
                <a:solidFill>
                  <a:srgbClr val="888888"/>
                </a:solidFill>
                <a:latin typeface="Calibri"/>
                <a:ea typeface="Calibri"/>
                <a:cs typeface="Calibri"/>
                <a:sym typeface="Calibri"/>
              </a:defRPr>
            </a:lvl7pPr>
            <a:lvl8pPr marL="3200400" marR="0" lvl="7" indent="0" algn="ctr" rtl="0">
              <a:spcBef>
                <a:spcPts val="400"/>
              </a:spcBef>
              <a:buClr>
                <a:srgbClr val="888888"/>
              </a:buClr>
              <a:buFont typeface="Arial"/>
              <a:buNone/>
              <a:defRPr sz="2000" b="0" i="0" u="none" strike="noStrike" cap="none">
                <a:solidFill>
                  <a:srgbClr val="888888"/>
                </a:solidFill>
                <a:latin typeface="Calibri"/>
                <a:ea typeface="Calibri"/>
                <a:cs typeface="Calibri"/>
                <a:sym typeface="Calibri"/>
              </a:defRPr>
            </a:lvl8pPr>
            <a:lvl9pPr marL="3657600" marR="0" lvl="8" indent="0" algn="ctr" rtl="0">
              <a:spcBef>
                <a:spcPts val="400"/>
              </a:spcBef>
              <a:buClr>
                <a:srgbClr val="888888"/>
              </a:buClr>
              <a:buFont typeface="Arial"/>
              <a:buNone/>
              <a:defRPr sz="2000" b="0" i="0" u="none" strike="noStrike" cap="none">
                <a:solidFill>
                  <a:srgbClr val="888888"/>
                </a:solidFill>
                <a:latin typeface="Calibri"/>
                <a:ea typeface="Calibri"/>
                <a:cs typeface="Calibri"/>
                <a:sym typeface="Calibri"/>
              </a:defRPr>
            </a:lvl9pPr>
          </a:lstStyle>
          <a:p>
            <a:endParaRPr/>
          </a:p>
        </p:txBody>
      </p:sp>
      <p:sp>
        <p:nvSpPr>
          <p:cNvPr id="107" name="Shape 107"/>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108" name="Shape 108"/>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109" name="Shape 109"/>
          <p:cNvSpPr txBox="1">
            <a:spLocks noGrp="1"/>
          </p:cNvSpPr>
          <p:nvPr>
            <p:ph type="sldNum" idx="12"/>
          </p:nvPr>
        </p:nvSpPr>
        <p:spPr>
          <a:xfrm>
            <a:off x="6420450" y="6356350"/>
            <a:ext cx="2266500" cy="365100"/>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endParaRPr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Shape 110"/>
        <p:cNvGrpSpPr/>
        <p:nvPr/>
      </p:nvGrpSpPr>
      <p:grpSpPr>
        <a:xfrm>
          <a:off x="0" y="0"/>
          <a:ext cx="0" cy="0"/>
          <a:chOff x="0" y="0"/>
          <a:chExt cx="0" cy="0"/>
        </a:xfrm>
      </p:grpSpPr>
      <p:sp>
        <p:nvSpPr>
          <p:cNvPr id="111" name="Shape 111"/>
          <p:cNvSpPr txBox="1">
            <a:spLocks noGrp="1"/>
          </p:cNvSpPr>
          <p:nvPr>
            <p:ph type="title"/>
          </p:nvPr>
        </p:nvSpPr>
        <p:spPr>
          <a:xfrm>
            <a:off x="1141998" y="274637"/>
            <a:ext cx="6670558" cy="1143000"/>
          </a:xfrm>
          <a:prstGeom prst="rect">
            <a:avLst/>
          </a:prstGeom>
          <a:noFill/>
          <a:ln>
            <a:noFill/>
          </a:ln>
        </p:spPr>
        <p:txBody>
          <a:bodyPr lIns="91425" tIns="91425" rIns="91425" bIns="91425" anchor="ctr" anchorCtr="0"/>
          <a:lstStyle>
            <a:lvl1pPr lvl="0" algn="ctr" rtl="0">
              <a:spcBef>
                <a:spcPts val="0"/>
              </a:spcBef>
              <a:buClr>
                <a:schemeClr val="dk1"/>
              </a:buClr>
              <a:buNone/>
              <a:defRPr sz="4400">
                <a:solidFill>
                  <a:schemeClr val="dk1"/>
                </a:solidFill>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112" name="Shape 112"/>
          <p:cNvSpPr txBox="1">
            <a:spLocks noGrp="1"/>
          </p:cNvSpPr>
          <p:nvPr>
            <p:ph type="body" idx="1"/>
          </p:nvPr>
        </p:nvSpPr>
        <p:spPr>
          <a:xfrm>
            <a:off x="1141999" y="1600200"/>
            <a:ext cx="6670557" cy="4354694"/>
          </a:xfrm>
          <a:prstGeom prst="rect">
            <a:avLst/>
          </a:prstGeom>
          <a:noFill/>
          <a:ln>
            <a:noFill/>
          </a:ln>
        </p:spPr>
        <p:txBody>
          <a:bodyPr lIns="91425" tIns="91425" rIns="91425" bIns="91425" anchor="t" anchorCtr="0"/>
          <a:lstStyle>
            <a:lvl1pPr marL="342900" lvl="0" indent="-139700" algn="l" rtl="0">
              <a:spcBef>
                <a:spcPts val="640"/>
              </a:spcBef>
              <a:buClr>
                <a:schemeClr val="dk1"/>
              </a:buClr>
              <a:buFont typeface="Arial"/>
              <a:buChar char="•"/>
              <a:defRPr sz="3200">
                <a:solidFill>
                  <a:schemeClr val="dk1"/>
                </a:solidFill>
              </a:defRPr>
            </a:lvl1pPr>
            <a:lvl2pPr marL="742950" lvl="1" indent="-107950" algn="l" rtl="0">
              <a:spcBef>
                <a:spcPts val="560"/>
              </a:spcBef>
              <a:buClr>
                <a:schemeClr val="dk1"/>
              </a:buClr>
              <a:buFont typeface="Arial"/>
              <a:buChar char="–"/>
              <a:defRPr sz="2800">
                <a:solidFill>
                  <a:schemeClr val="dk1"/>
                </a:solidFill>
              </a:defRPr>
            </a:lvl2pPr>
            <a:lvl3pPr marL="1143000" lvl="2" indent="-76200" algn="l" rtl="0">
              <a:spcBef>
                <a:spcPts val="480"/>
              </a:spcBef>
              <a:buClr>
                <a:schemeClr val="dk1"/>
              </a:buClr>
              <a:buFont typeface="Arial"/>
              <a:buChar char="•"/>
              <a:defRPr sz="2400">
                <a:solidFill>
                  <a:schemeClr val="dk1"/>
                </a:solidFill>
              </a:defRPr>
            </a:lvl3pPr>
            <a:lvl4pPr marL="1600200" lvl="3" indent="-101600" algn="l" rtl="0">
              <a:spcBef>
                <a:spcPts val="400"/>
              </a:spcBef>
              <a:buClr>
                <a:schemeClr val="dk1"/>
              </a:buClr>
              <a:buFont typeface="Arial"/>
              <a:buChar char="–"/>
              <a:defRPr sz="2000">
                <a:solidFill>
                  <a:schemeClr val="dk1"/>
                </a:solidFill>
              </a:defRPr>
            </a:lvl4pPr>
            <a:lvl5pPr marL="2057400" lvl="4" indent="-101600" algn="l" rtl="0">
              <a:spcBef>
                <a:spcPts val="400"/>
              </a:spcBef>
              <a:buClr>
                <a:schemeClr val="dk1"/>
              </a:buClr>
              <a:buFont typeface="Arial"/>
              <a:buChar char="»"/>
              <a:defRPr sz="2000">
                <a:solidFill>
                  <a:schemeClr val="dk1"/>
                </a:solidFill>
              </a:defRPr>
            </a:lvl5pPr>
            <a:lvl6pPr marL="2514600" lvl="5" indent="-101600" algn="l" rtl="0">
              <a:spcBef>
                <a:spcPts val="400"/>
              </a:spcBef>
              <a:buClr>
                <a:schemeClr val="dk1"/>
              </a:buClr>
              <a:buFont typeface="Arial"/>
              <a:buChar char="•"/>
              <a:defRPr sz="2000">
                <a:solidFill>
                  <a:schemeClr val="dk1"/>
                </a:solidFill>
                <a:latin typeface="Calibri"/>
                <a:ea typeface="Calibri"/>
                <a:cs typeface="Calibri"/>
                <a:sym typeface="Calibri"/>
              </a:defRPr>
            </a:lvl6pPr>
            <a:lvl7pPr marL="2971800" lvl="6" indent="-101600" algn="l" rtl="0">
              <a:spcBef>
                <a:spcPts val="400"/>
              </a:spcBef>
              <a:buClr>
                <a:schemeClr val="dk1"/>
              </a:buClr>
              <a:buFont typeface="Arial"/>
              <a:buChar char="•"/>
              <a:defRPr sz="2000">
                <a:solidFill>
                  <a:schemeClr val="dk1"/>
                </a:solidFill>
                <a:latin typeface="Calibri"/>
                <a:ea typeface="Calibri"/>
                <a:cs typeface="Calibri"/>
                <a:sym typeface="Calibri"/>
              </a:defRPr>
            </a:lvl7pPr>
            <a:lvl8pPr marL="3429000" lvl="7" indent="-101600" algn="l" rtl="0">
              <a:spcBef>
                <a:spcPts val="400"/>
              </a:spcBef>
              <a:buClr>
                <a:schemeClr val="dk1"/>
              </a:buClr>
              <a:buFont typeface="Arial"/>
              <a:buChar char="•"/>
              <a:defRPr sz="2000">
                <a:solidFill>
                  <a:schemeClr val="dk1"/>
                </a:solidFill>
                <a:latin typeface="Calibri"/>
                <a:ea typeface="Calibri"/>
                <a:cs typeface="Calibri"/>
                <a:sym typeface="Calibri"/>
              </a:defRPr>
            </a:lvl8pPr>
            <a:lvl9pPr marL="3886200" lvl="8" indent="-101600" algn="l" rtl="0">
              <a:spcBef>
                <a:spcPts val="400"/>
              </a:spcBef>
              <a:buClr>
                <a:schemeClr val="dk1"/>
              </a:buClr>
              <a:buFont typeface="Arial"/>
              <a:buChar char="•"/>
              <a:defRPr sz="2000">
                <a:solidFill>
                  <a:schemeClr val="dk1"/>
                </a:solidFill>
                <a:latin typeface="Calibri"/>
                <a:ea typeface="Calibri"/>
                <a:cs typeface="Calibri"/>
                <a:sym typeface="Calibri"/>
              </a:defRPr>
            </a:lvl9pPr>
          </a:lstStyle>
          <a:p>
            <a:endParaRPr/>
          </a:p>
        </p:txBody>
      </p:sp>
      <p:sp>
        <p:nvSpPr>
          <p:cNvPr id="113" name="Shape 113"/>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114" name="Shape 114"/>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115" name="Shape 115"/>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Calibri"/>
              <a:buNone/>
            </a:pPr>
            <a:r>
              <a:rPr lang="en-US" sz="1200" b="0" i="0" u="none" strike="noStrike" cap="none">
                <a:solidFill>
                  <a:srgbClr val="888888"/>
                </a:solidFill>
                <a:latin typeface="Calibri"/>
                <a:ea typeface="Calibri"/>
                <a:cs typeface="Calibri"/>
                <a:sym typeface="Calibri"/>
              </a:rPr>
              <a:t>openprof.eu</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116"/>
        <p:cNvGrpSpPr/>
        <p:nvPr/>
      </p:nvGrpSpPr>
      <p:grpSpPr>
        <a:xfrm>
          <a:off x="0" y="0"/>
          <a:ext cx="0" cy="0"/>
          <a:chOff x="0" y="0"/>
          <a:chExt cx="0" cy="0"/>
        </a:xfrm>
      </p:grpSpPr>
      <p:sp>
        <p:nvSpPr>
          <p:cNvPr id="117" name="Shape 117"/>
          <p:cNvSpPr txBox="1">
            <a:spLocks noGrp="1"/>
          </p:cNvSpPr>
          <p:nvPr>
            <p:ph type="title"/>
          </p:nvPr>
        </p:nvSpPr>
        <p:spPr>
          <a:xfrm>
            <a:off x="1174016" y="4406900"/>
            <a:ext cx="6638538" cy="1362075"/>
          </a:xfrm>
          <a:prstGeom prst="rect">
            <a:avLst/>
          </a:prstGeom>
          <a:noFill/>
          <a:ln>
            <a:noFill/>
          </a:ln>
        </p:spPr>
        <p:txBody>
          <a:bodyPr lIns="91425" tIns="91425" rIns="91425" bIns="91425" anchor="t" anchorCtr="0"/>
          <a:lstStyle>
            <a:lvl1pPr lvl="0" algn="l" rtl="0">
              <a:spcBef>
                <a:spcPts val="0"/>
              </a:spcBef>
              <a:defRPr sz="4000" b="1" cap="none"/>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118" name="Shape 118"/>
          <p:cNvSpPr txBox="1">
            <a:spLocks noGrp="1"/>
          </p:cNvSpPr>
          <p:nvPr>
            <p:ph type="body" idx="1"/>
          </p:nvPr>
        </p:nvSpPr>
        <p:spPr>
          <a:xfrm>
            <a:off x="1174016" y="2906713"/>
            <a:ext cx="6638540" cy="1500187"/>
          </a:xfrm>
          <a:prstGeom prst="rect">
            <a:avLst/>
          </a:prstGeom>
          <a:noFill/>
          <a:ln>
            <a:noFill/>
          </a:ln>
        </p:spPr>
        <p:txBody>
          <a:bodyPr lIns="91425" tIns="91425" rIns="91425" bIns="91425" anchor="b" anchorCtr="0"/>
          <a:lstStyle>
            <a:lvl1pPr marL="0" lvl="0" indent="0" rtl="0">
              <a:spcBef>
                <a:spcPts val="0"/>
              </a:spcBef>
              <a:buClr>
                <a:srgbClr val="888888"/>
              </a:buClr>
              <a:buNone/>
              <a:defRPr sz="2000">
                <a:solidFill>
                  <a:srgbClr val="888888"/>
                </a:solidFill>
              </a:defRPr>
            </a:lvl1pPr>
            <a:lvl2pPr marL="457200" lvl="1" indent="0" rtl="0">
              <a:spcBef>
                <a:spcPts val="0"/>
              </a:spcBef>
              <a:buClr>
                <a:srgbClr val="888888"/>
              </a:buClr>
              <a:buNone/>
              <a:defRPr sz="1800">
                <a:solidFill>
                  <a:srgbClr val="888888"/>
                </a:solidFill>
              </a:defRPr>
            </a:lvl2pPr>
            <a:lvl3pPr marL="914400" lvl="2" indent="0" rtl="0">
              <a:spcBef>
                <a:spcPts val="0"/>
              </a:spcBef>
              <a:buClr>
                <a:srgbClr val="888888"/>
              </a:buClr>
              <a:buNone/>
              <a:defRPr sz="1600">
                <a:solidFill>
                  <a:srgbClr val="888888"/>
                </a:solidFill>
              </a:defRPr>
            </a:lvl3pPr>
            <a:lvl4pPr marL="1371600" lvl="3" indent="0" rtl="0">
              <a:spcBef>
                <a:spcPts val="0"/>
              </a:spcBef>
              <a:buClr>
                <a:srgbClr val="888888"/>
              </a:buClr>
              <a:buNone/>
              <a:defRPr sz="1400">
                <a:solidFill>
                  <a:srgbClr val="888888"/>
                </a:solidFill>
              </a:defRPr>
            </a:lvl4pPr>
            <a:lvl5pPr marL="1828800" lvl="4" indent="0" rtl="0">
              <a:spcBef>
                <a:spcPts val="0"/>
              </a:spcBef>
              <a:buClr>
                <a:srgbClr val="888888"/>
              </a:buClr>
              <a:buNone/>
              <a:defRPr sz="1400">
                <a:solidFill>
                  <a:srgbClr val="888888"/>
                </a:solidFill>
              </a:defRPr>
            </a:lvl5pPr>
            <a:lvl6pPr marL="2286000" lvl="5" indent="0" rtl="0">
              <a:spcBef>
                <a:spcPts val="0"/>
              </a:spcBef>
              <a:buClr>
                <a:srgbClr val="888888"/>
              </a:buClr>
              <a:buFont typeface="Calibri"/>
              <a:buNone/>
              <a:defRPr sz="1400">
                <a:solidFill>
                  <a:srgbClr val="888888"/>
                </a:solidFill>
              </a:defRPr>
            </a:lvl6pPr>
            <a:lvl7pPr marL="2743200" lvl="6" indent="0" rtl="0">
              <a:spcBef>
                <a:spcPts val="0"/>
              </a:spcBef>
              <a:buClr>
                <a:srgbClr val="888888"/>
              </a:buClr>
              <a:buFont typeface="Calibri"/>
              <a:buNone/>
              <a:defRPr sz="1400">
                <a:solidFill>
                  <a:srgbClr val="888888"/>
                </a:solidFill>
              </a:defRPr>
            </a:lvl7pPr>
            <a:lvl8pPr marL="3200400" lvl="7" indent="0" rtl="0">
              <a:spcBef>
                <a:spcPts val="0"/>
              </a:spcBef>
              <a:buClr>
                <a:srgbClr val="888888"/>
              </a:buClr>
              <a:buFont typeface="Calibri"/>
              <a:buNone/>
              <a:defRPr sz="1400">
                <a:solidFill>
                  <a:srgbClr val="888888"/>
                </a:solidFill>
              </a:defRPr>
            </a:lvl8pPr>
            <a:lvl9pPr marL="3657600" lvl="8" indent="0" rtl="0">
              <a:spcBef>
                <a:spcPts val="0"/>
              </a:spcBef>
              <a:buClr>
                <a:srgbClr val="888888"/>
              </a:buClr>
              <a:buFont typeface="Calibri"/>
              <a:buNone/>
              <a:defRPr sz="1400">
                <a:solidFill>
                  <a:srgbClr val="888888"/>
                </a:solidFill>
              </a:defRPr>
            </a:lvl9pPr>
          </a:lstStyle>
          <a:p>
            <a:endParaRPr/>
          </a:p>
        </p:txBody>
      </p:sp>
      <p:sp>
        <p:nvSpPr>
          <p:cNvPr id="119" name="Shape 119"/>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120" name="Shape 120"/>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121" name="Shape 121"/>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Calibri"/>
              <a:buNone/>
            </a:pPr>
            <a:r>
              <a:rPr lang="en-US" sz="1200" b="0" i="0" u="none" strike="noStrike" cap="none">
                <a:solidFill>
                  <a:srgbClr val="888888"/>
                </a:solidFill>
                <a:latin typeface="Calibri"/>
                <a:ea typeface="Calibri"/>
                <a:cs typeface="Calibri"/>
                <a:sym typeface="Calibri"/>
              </a:rPr>
              <a:t>openprof.eu</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Shape 122"/>
        <p:cNvGrpSpPr/>
        <p:nvPr/>
      </p:nvGrpSpPr>
      <p:grpSpPr>
        <a:xfrm>
          <a:off x="0" y="0"/>
          <a:ext cx="0" cy="0"/>
          <a:chOff x="0" y="0"/>
          <a:chExt cx="0" cy="0"/>
        </a:xfrm>
      </p:grpSpPr>
      <p:sp>
        <p:nvSpPr>
          <p:cNvPr id="123" name="Shape 123"/>
          <p:cNvSpPr txBox="1">
            <a:spLocks noGrp="1"/>
          </p:cNvSpPr>
          <p:nvPr>
            <p:ph type="title"/>
          </p:nvPr>
        </p:nvSpPr>
        <p:spPr>
          <a:xfrm>
            <a:off x="1141998" y="274637"/>
            <a:ext cx="6670558" cy="1143000"/>
          </a:xfrm>
          <a:prstGeom prst="rect">
            <a:avLst/>
          </a:prstGeom>
          <a:noFill/>
          <a:ln>
            <a:noFill/>
          </a:ln>
        </p:spPr>
        <p:txBody>
          <a:bodyPr lIns="91425" tIns="91425" rIns="91425" bIns="91425" anchor="ctr" anchorCtr="0"/>
          <a:lstStyle>
            <a:lvl1pPr lvl="0" algn="ctr" rtl="0">
              <a:spcBef>
                <a:spcPts val="0"/>
              </a:spcBef>
              <a:buClr>
                <a:schemeClr val="dk1"/>
              </a:buClr>
              <a:buNone/>
              <a:defRPr sz="4400">
                <a:solidFill>
                  <a:schemeClr val="dk1"/>
                </a:solidFill>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124" name="Shape 124"/>
          <p:cNvSpPr txBox="1">
            <a:spLocks noGrp="1"/>
          </p:cNvSpPr>
          <p:nvPr>
            <p:ph type="body" idx="1"/>
          </p:nvPr>
        </p:nvSpPr>
        <p:spPr>
          <a:xfrm>
            <a:off x="1141998" y="1600200"/>
            <a:ext cx="3353801" cy="4525963"/>
          </a:xfrm>
          <a:prstGeom prst="rect">
            <a:avLst/>
          </a:prstGeom>
          <a:noFill/>
          <a:ln>
            <a:noFill/>
          </a:ln>
        </p:spPr>
        <p:txBody>
          <a:bodyPr lIns="91425" tIns="91425" rIns="91425" bIns="91425" anchor="t" anchorCtr="0"/>
          <a:lstStyle>
            <a:lvl1pPr lvl="0" rtl="0">
              <a:spcBef>
                <a:spcPts val="0"/>
              </a:spcBef>
              <a:defRPr sz="2800"/>
            </a:lvl1pPr>
            <a:lvl2pPr lvl="1" rtl="0">
              <a:spcBef>
                <a:spcPts val="0"/>
              </a:spcBef>
              <a:defRPr sz="2400"/>
            </a:lvl2pPr>
            <a:lvl3pPr lvl="2" rtl="0">
              <a:spcBef>
                <a:spcPts val="0"/>
              </a:spcBef>
              <a:defRPr sz="2000"/>
            </a:lvl3pPr>
            <a:lvl4pPr lvl="3" rtl="0">
              <a:spcBef>
                <a:spcPts val="0"/>
              </a:spcBef>
              <a:defRPr sz="1800"/>
            </a:lvl4pPr>
            <a:lvl5pPr lvl="4" rtl="0">
              <a:spcBef>
                <a:spcPts val="0"/>
              </a:spcBef>
              <a:defRPr sz="1800"/>
            </a:lvl5pPr>
            <a:lvl6pPr lvl="5" rtl="0">
              <a:spcBef>
                <a:spcPts val="0"/>
              </a:spcBef>
              <a:defRPr sz="1800"/>
            </a:lvl6pPr>
            <a:lvl7pPr lvl="6" rtl="0">
              <a:spcBef>
                <a:spcPts val="0"/>
              </a:spcBef>
              <a:defRPr sz="1800"/>
            </a:lvl7pPr>
            <a:lvl8pPr lvl="7" rtl="0">
              <a:spcBef>
                <a:spcPts val="0"/>
              </a:spcBef>
              <a:defRPr sz="1800"/>
            </a:lvl8pPr>
            <a:lvl9pPr lvl="8" rtl="0">
              <a:spcBef>
                <a:spcPts val="0"/>
              </a:spcBef>
              <a:defRPr sz="1800"/>
            </a:lvl9pPr>
          </a:lstStyle>
          <a:p>
            <a:endParaRPr/>
          </a:p>
        </p:txBody>
      </p:sp>
      <p:sp>
        <p:nvSpPr>
          <p:cNvPr id="125" name="Shape 125"/>
          <p:cNvSpPr txBox="1">
            <a:spLocks noGrp="1"/>
          </p:cNvSpPr>
          <p:nvPr>
            <p:ph type="body" idx="2"/>
          </p:nvPr>
        </p:nvSpPr>
        <p:spPr>
          <a:xfrm>
            <a:off x="4648200" y="1600200"/>
            <a:ext cx="3164356" cy="4525963"/>
          </a:xfrm>
          <a:prstGeom prst="rect">
            <a:avLst/>
          </a:prstGeom>
          <a:noFill/>
          <a:ln>
            <a:noFill/>
          </a:ln>
        </p:spPr>
        <p:txBody>
          <a:bodyPr lIns="91425" tIns="91425" rIns="91425" bIns="91425" anchor="t" anchorCtr="0"/>
          <a:lstStyle>
            <a:lvl1pPr lvl="0" rtl="0">
              <a:spcBef>
                <a:spcPts val="0"/>
              </a:spcBef>
              <a:defRPr sz="2800"/>
            </a:lvl1pPr>
            <a:lvl2pPr lvl="1" rtl="0">
              <a:spcBef>
                <a:spcPts val="0"/>
              </a:spcBef>
              <a:defRPr sz="2400"/>
            </a:lvl2pPr>
            <a:lvl3pPr lvl="2" rtl="0">
              <a:spcBef>
                <a:spcPts val="0"/>
              </a:spcBef>
              <a:defRPr sz="2000"/>
            </a:lvl3pPr>
            <a:lvl4pPr lvl="3" rtl="0">
              <a:spcBef>
                <a:spcPts val="0"/>
              </a:spcBef>
              <a:defRPr sz="1800"/>
            </a:lvl4pPr>
            <a:lvl5pPr lvl="4" rtl="0">
              <a:spcBef>
                <a:spcPts val="0"/>
              </a:spcBef>
              <a:defRPr sz="1800"/>
            </a:lvl5pPr>
            <a:lvl6pPr lvl="5" rtl="0">
              <a:spcBef>
                <a:spcPts val="0"/>
              </a:spcBef>
              <a:defRPr sz="1800"/>
            </a:lvl6pPr>
            <a:lvl7pPr lvl="6" rtl="0">
              <a:spcBef>
                <a:spcPts val="0"/>
              </a:spcBef>
              <a:defRPr sz="1800"/>
            </a:lvl7pPr>
            <a:lvl8pPr lvl="7" rtl="0">
              <a:spcBef>
                <a:spcPts val="0"/>
              </a:spcBef>
              <a:defRPr sz="1800"/>
            </a:lvl8pPr>
            <a:lvl9pPr lvl="8" rtl="0">
              <a:spcBef>
                <a:spcPts val="0"/>
              </a:spcBef>
              <a:defRPr sz="1800"/>
            </a:lvl9pPr>
          </a:lstStyle>
          <a:p>
            <a:endParaRPr/>
          </a:p>
        </p:txBody>
      </p:sp>
      <p:sp>
        <p:nvSpPr>
          <p:cNvPr id="126" name="Shape 126"/>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127" name="Shape 127"/>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128" name="Shape 128"/>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Calibri"/>
              <a:buNone/>
            </a:pPr>
            <a:r>
              <a:rPr lang="en-US" sz="1200" b="0" i="0" u="none" strike="noStrike" cap="none">
                <a:solidFill>
                  <a:srgbClr val="888888"/>
                </a:solidFill>
                <a:latin typeface="Calibri"/>
                <a:ea typeface="Calibri"/>
                <a:cs typeface="Calibri"/>
                <a:sym typeface="Calibri"/>
              </a:rPr>
              <a:t>openprof.eu</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Shape 129"/>
        <p:cNvGrpSpPr/>
        <p:nvPr/>
      </p:nvGrpSpPr>
      <p:grpSpPr>
        <a:xfrm>
          <a:off x="0" y="0"/>
          <a:ext cx="0" cy="0"/>
          <a:chOff x="0" y="0"/>
          <a:chExt cx="0" cy="0"/>
        </a:xfrm>
      </p:grpSpPr>
      <p:sp>
        <p:nvSpPr>
          <p:cNvPr id="130" name="Shape 130"/>
          <p:cNvSpPr txBox="1">
            <a:spLocks noGrp="1"/>
          </p:cNvSpPr>
          <p:nvPr>
            <p:ph type="title"/>
          </p:nvPr>
        </p:nvSpPr>
        <p:spPr>
          <a:xfrm>
            <a:off x="1141998" y="274637"/>
            <a:ext cx="6670558" cy="1143000"/>
          </a:xfrm>
          <a:prstGeom prst="rect">
            <a:avLst/>
          </a:prstGeom>
          <a:noFill/>
          <a:ln>
            <a:noFill/>
          </a:ln>
        </p:spPr>
        <p:txBody>
          <a:bodyPr lIns="91425" tIns="91425" rIns="91425" bIns="91425" anchor="ctr" anchorCtr="0"/>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131" name="Shape 131"/>
          <p:cNvSpPr txBox="1">
            <a:spLocks noGrp="1"/>
          </p:cNvSpPr>
          <p:nvPr>
            <p:ph type="body" idx="1"/>
          </p:nvPr>
        </p:nvSpPr>
        <p:spPr>
          <a:xfrm>
            <a:off x="457200" y="1535112"/>
            <a:ext cx="4040187" cy="639762"/>
          </a:xfrm>
          <a:prstGeom prst="rect">
            <a:avLst/>
          </a:prstGeom>
          <a:noFill/>
          <a:ln>
            <a:noFill/>
          </a:ln>
        </p:spPr>
        <p:txBody>
          <a:bodyPr lIns="91425" tIns="91425" rIns="91425" bIns="91425" anchor="b" anchorCtr="0"/>
          <a:lstStyle>
            <a:lvl1pPr marL="0" lvl="0" indent="0" rtl="0">
              <a:spcBef>
                <a:spcPts val="0"/>
              </a:spcBef>
              <a:buNone/>
              <a:defRPr sz="2400" b="1"/>
            </a:lvl1pPr>
            <a:lvl2pPr marL="457200" lvl="1" indent="0" rtl="0">
              <a:spcBef>
                <a:spcPts val="0"/>
              </a:spcBef>
              <a:buNone/>
              <a:defRPr sz="2000" b="1"/>
            </a:lvl2pPr>
            <a:lvl3pPr marL="914400" lvl="2" indent="0" rtl="0">
              <a:spcBef>
                <a:spcPts val="0"/>
              </a:spcBef>
              <a:buNone/>
              <a:defRPr sz="1800" b="1"/>
            </a:lvl3pPr>
            <a:lvl4pPr marL="1371600" lvl="3" indent="0" rtl="0">
              <a:spcBef>
                <a:spcPts val="0"/>
              </a:spcBef>
              <a:buNone/>
              <a:defRPr sz="1600" b="1"/>
            </a:lvl4pPr>
            <a:lvl5pPr marL="1828800" lvl="4" indent="0" rtl="0">
              <a:spcBef>
                <a:spcPts val="0"/>
              </a:spcBef>
              <a:buNone/>
              <a:defRPr sz="1600" b="1"/>
            </a:lvl5pPr>
            <a:lvl6pPr marL="2286000" lvl="5" indent="0" rtl="0">
              <a:spcBef>
                <a:spcPts val="0"/>
              </a:spcBef>
              <a:buFont typeface="Calibri"/>
              <a:buNone/>
              <a:defRPr sz="1600" b="1"/>
            </a:lvl6pPr>
            <a:lvl7pPr marL="2743200" lvl="6" indent="0" rtl="0">
              <a:spcBef>
                <a:spcPts val="0"/>
              </a:spcBef>
              <a:buFont typeface="Calibri"/>
              <a:buNone/>
              <a:defRPr sz="1600" b="1"/>
            </a:lvl7pPr>
            <a:lvl8pPr marL="3200400" lvl="7" indent="0" rtl="0">
              <a:spcBef>
                <a:spcPts val="0"/>
              </a:spcBef>
              <a:buFont typeface="Calibri"/>
              <a:buNone/>
              <a:defRPr sz="1600" b="1"/>
            </a:lvl8pPr>
            <a:lvl9pPr marL="3657600" lvl="8" indent="0" rtl="0">
              <a:spcBef>
                <a:spcPts val="0"/>
              </a:spcBef>
              <a:buFont typeface="Calibri"/>
              <a:buNone/>
              <a:defRPr sz="1600" b="1"/>
            </a:lvl9pPr>
          </a:lstStyle>
          <a:p>
            <a:endParaRPr/>
          </a:p>
        </p:txBody>
      </p:sp>
      <p:sp>
        <p:nvSpPr>
          <p:cNvPr id="132" name="Shape 132"/>
          <p:cNvSpPr txBox="1">
            <a:spLocks noGrp="1"/>
          </p:cNvSpPr>
          <p:nvPr>
            <p:ph type="body" idx="2"/>
          </p:nvPr>
        </p:nvSpPr>
        <p:spPr>
          <a:xfrm>
            <a:off x="457200" y="2174875"/>
            <a:ext cx="4040187" cy="3951287"/>
          </a:xfrm>
          <a:prstGeom prst="rect">
            <a:avLst/>
          </a:prstGeom>
          <a:noFill/>
          <a:ln>
            <a:noFill/>
          </a:ln>
        </p:spPr>
        <p:txBody>
          <a:bodyPr lIns="91425" tIns="91425" rIns="91425" bIns="91425" anchor="t" anchorCtr="0"/>
          <a:lstStyle>
            <a:lvl1pPr lvl="0" rtl="0">
              <a:spcBef>
                <a:spcPts val="0"/>
              </a:spcBef>
              <a:defRPr sz="2400"/>
            </a:lvl1pPr>
            <a:lvl2pPr lvl="1" rtl="0">
              <a:spcBef>
                <a:spcPts val="0"/>
              </a:spcBef>
              <a:defRPr sz="2000"/>
            </a:lvl2pPr>
            <a:lvl3pPr lvl="2" rtl="0">
              <a:spcBef>
                <a:spcPts val="0"/>
              </a:spcBef>
              <a:defRPr sz="1800"/>
            </a:lvl3pPr>
            <a:lvl4pPr lvl="3" rtl="0">
              <a:spcBef>
                <a:spcPts val="0"/>
              </a:spcBef>
              <a:defRPr sz="1600"/>
            </a:lvl4pPr>
            <a:lvl5pPr lvl="4" rtl="0">
              <a:spcBef>
                <a:spcPts val="0"/>
              </a:spcBef>
              <a:defRPr sz="1600"/>
            </a:lvl5pPr>
            <a:lvl6pPr lvl="5" rtl="0">
              <a:spcBef>
                <a:spcPts val="0"/>
              </a:spcBef>
              <a:defRPr sz="1600"/>
            </a:lvl6pPr>
            <a:lvl7pPr lvl="6" rtl="0">
              <a:spcBef>
                <a:spcPts val="0"/>
              </a:spcBef>
              <a:defRPr sz="1600"/>
            </a:lvl7pPr>
            <a:lvl8pPr lvl="7" rtl="0">
              <a:spcBef>
                <a:spcPts val="0"/>
              </a:spcBef>
              <a:defRPr sz="1600"/>
            </a:lvl8pPr>
            <a:lvl9pPr lvl="8" rtl="0">
              <a:spcBef>
                <a:spcPts val="0"/>
              </a:spcBef>
              <a:defRPr sz="1600"/>
            </a:lvl9pPr>
          </a:lstStyle>
          <a:p>
            <a:endParaRPr/>
          </a:p>
        </p:txBody>
      </p:sp>
      <p:sp>
        <p:nvSpPr>
          <p:cNvPr id="133" name="Shape 133"/>
          <p:cNvSpPr txBox="1">
            <a:spLocks noGrp="1"/>
          </p:cNvSpPr>
          <p:nvPr>
            <p:ph type="body" idx="3"/>
          </p:nvPr>
        </p:nvSpPr>
        <p:spPr>
          <a:xfrm>
            <a:off x="4645025" y="1535112"/>
            <a:ext cx="4041774" cy="639762"/>
          </a:xfrm>
          <a:prstGeom prst="rect">
            <a:avLst/>
          </a:prstGeom>
          <a:noFill/>
          <a:ln>
            <a:noFill/>
          </a:ln>
        </p:spPr>
        <p:txBody>
          <a:bodyPr lIns="91425" tIns="91425" rIns="91425" bIns="91425" anchor="b" anchorCtr="0"/>
          <a:lstStyle>
            <a:lvl1pPr marL="0" lvl="0" indent="0" rtl="0">
              <a:spcBef>
                <a:spcPts val="0"/>
              </a:spcBef>
              <a:buNone/>
              <a:defRPr sz="2400" b="1"/>
            </a:lvl1pPr>
            <a:lvl2pPr marL="457200" lvl="1" indent="0" rtl="0">
              <a:spcBef>
                <a:spcPts val="0"/>
              </a:spcBef>
              <a:buNone/>
              <a:defRPr sz="2000" b="1"/>
            </a:lvl2pPr>
            <a:lvl3pPr marL="914400" lvl="2" indent="0" rtl="0">
              <a:spcBef>
                <a:spcPts val="0"/>
              </a:spcBef>
              <a:buNone/>
              <a:defRPr sz="1800" b="1"/>
            </a:lvl3pPr>
            <a:lvl4pPr marL="1371600" lvl="3" indent="0" rtl="0">
              <a:spcBef>
                <a:spcPts val="0"/>
              </a:spcBef>
              <a:buNone/>
              <a:defRPr sz="1600" b="1"/>
            </a:lvl4pPr>
            <a:lvl5pPr marL="1828800" lvl="4" indent="0" rtl="0">
              <a:spcBef>
                <a:spcPts val="0"/>
              </a:spcBef>
              <a:buNone/>
              <a:defRPr sz="1600" b="1"/>
            </a:lvl5pPr>
            <a:lvl6pPr marL="2286000" lvl="5" indent="0" rtl="0">
              <a:spcBef>
                <a:spcPts val="0"/>
              </a:spcBef>
              <a:buFont typeface="Calibri"/>
              <a:buNone/>
              <a:defRPr sz="1600" b="1"/>
            </a:lvl6pPr>
            <a:lvl7pPr marL="2743200" lvl="6" indent="0" rtl="0">
              <a:spcBef>
                <a:spcPts val="0"/>
              </a:spcBef>
              <a:buFont typeface="Calibri"/>
              <a:buNone/>
              <a:defRPr sz="1600" b="1"/>
            </a:lvl7pPr>
            <a:lvl8pPr marL="3200400" lvl="7" indent="0" rtl="0">
              <a:spcBef>
                <a:spcPts val="0"/>
              </a:spcBef>
              <a:buFont typeface="Calibri"/>
              <a:buNone/>
              <a:defRPr sz="1600" b="1"/>
            </a:lvl8pPr>
            <a:lvl9pPr marL="3657600" lvl="8" indent="0" rtl="0">
              <a:spcBef>
                <a:spcPts val="0"/>
              </a:spcBef>
              <a:buFont typeface="Calibri"/>
              <a:buNone/>
              <a:defRPr sz="1600" b="1"/>
            </a:lvl9pPr>
          </a:lstStyle>
          <a:p>
            <a:endParaRPr/>
          </a:p>
        </p:txBody>
      </p:sp>
      <p:sp>
        <p:nvSpPr>
          <p:cNvPr id="134" name="Shape 134"/>
          <p:cNvSpPr txBox="1">
            <a:spLocks noGrp="1"/>
          </p:cNvSpPr>
          <p:nvPr>
            <p:ph type="body" idx="4"/>
          </p:nvPr>
        </p:nvSpPr>
        <p:spPr>
          <a:xfrm>
            <a:off x="4645025" y="2174875"/>
            <a:ext cx="4041774" cy="3951287"/>
          </a:xfrm>
          <a:prstGeom prst="rect">
            <a:avLst/>
          </a:prstGeom>
          <a:noFill/>
          <a:ln>
            <a:noFill/>
          </a:ln>
        </p:spPr>
        <p:txBody>
          <a:bodyPr lIns="91425" tIns="91425" rIns="91425" bIns="91425" anchor="t" anchorCtr="0"/>
          <a:lstStyle>
            <a:lvl1pPr lvl="0" rtl="0">
              <a:spcBef>
                <a:spcPts val="0"/>
              </a:spcBef>
              <a:defRPr sz="2400"/>
            </a:lvl1pPr>
            <a:lvl2pPr lvl="1" rtl="0">
              <a:spcBef>
                <a:spcPts val="0"/>
              </a:spcBef>
              <a:defRPr sz="2000"/>
            </a:lvl2pPr>
            <a:lvl3pPr lvl="2" rtl="0">
              <a:spcBef>
                <a:spcPts val="0"/>
              </a:spcBef>
              <a:defRPr sz="1800"/>
            </a:lvl3pPr>
            <a:lvl4pPr lvl="3" rtl="0">
              <a:spcBef>
                <a:spcPts val="0"/>
              </a:spcBef>
              <a:defRPr sz="1600"/>
            </a:lvl4pPr>
            <a:lvl5pPr lvl="4" rtl="0">
              <a:spcBef>
                <a:spcPts val="0"/>
              </a:spcBef>
              <a:defRPr sz="1600"/>
            </a:lvl5pPr>
            <a:lvl6pPr lvl="5" rtl="0">
              <a:spcBef>
                <a:spcPts val="0"/>
              </a:spcBef>
              <a:defRPr sz="1600"/>
            </a:lvl6pPr>
            <a:lvl7pPr lvl="6" rtl="0">
              <a:spcBef>
                <a:spcPts val="0"/>
              </a:spcBef>
              <a:defRPr sz="1600"/>
            </a:lvl7pPr>
            <a:lvl8pPr lvl="7" rtl="0">
              <a:spcBef>
                <a:spcPts val="0"/>
              </a:spcBef>
              <a:defRPr sz="1600"/>
            </a:lvl8pPr>
            <a:lvl9pPr lvl="8" rtl="0">
              <a:spcBef>
                <a:spcPts val="0"/>
              </a:spcBef>
              <a:defRPr sz="1600"/>
            </a:lvl9pPr>
          </a:lstStyle>
          <a:p>
            <a:endParaRPr/>
          </a:p>
        </p:txBody>
      </p:sp>
      <p:sp>
        <p:nvSpPr>
          <p:cNvPr id="135" name="Shape 135"/>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136" name="Shape 136"/>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137" name="Shape 137"/>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r>
              <a:rPr lang="en-US" sz="1200" b="0" i="0" u="none" strike="noStrike" cap="none">
                <a:solidFill>
                  <a:srgbClr val="888888"/>
                </a:solidFill>
                <a:latin typeface="Calibri"/>
                <a:ea typeface="Calibri"/>
                <a:cs typeface="Calibri"/>
                <a:sym typeface="Calibri"/>
              </a:rPr>
              <a:t>openprof.eu</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138"/>
        <p:cNvGrpSpPr/>
        <p:nvPr/>
      </p:nvGrpSpPr>
      <p:grpSpPr>
        <a:xfrm>
          <a:off x="0" y="0"/>
          <a:ext cx="0" cy="0"/>
          <a:chOff x="0" y="0"/>
          <a:chExt cx="0" cy="0"/>
        </a:xfrm>
      </p:grpSpPr>
      <p:sp>
        <p:nvSpPr>
          <p:cNvPr id="139" name="Shape 139"/>
          <p:cNvSpPr txBox="1">
            <a:spLocks noGrp="1"/>
          </p:cNvSpPr>
          <p:nvPr>
            <p:ph type="title"/>
          </p:nvPr>
        </p:nvSpPr>
        <p:spPr>
          <a:xfrm>
            <a:off x="1141998" y="722862"/>
            <a:ext cx="6670558" cy="1143000"/>
          </a:xfrm>
          <a:prstGeom prst="rect">
            <a:avLst/>
          </a:prstGeom>
          <a:noFill/>
          <a:ln>
            <a:noFill/>
          </a:ln>
        </p:spPr>
        <p:txBody>
          <a:bodyPr lIns="91425" tIns="91425" rIns="91425" bIns="91425" anchor="ctr" anchorCtr="0"/>
          <a:lstStyle>
            <a:lvl1pPr lvl="0" algn="ctr" rtl="0">
              <a:spcBef>
                <a:spcPts val="0"/>
              </a:spcBef>
              <a:buClr>
                <a:schemeClr val="dk1"/>
              </a:buClr>
              <a:buNone/>
              <a:defRPr sz="4400">
                <a:solidFill>
                  <a:schemeClr val="dk1"/>
                </a:solidFill>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140" name="Shape 140"/>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141" name="Shape 141"/>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142" name="Shape 142"/>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r>
              <a:rPr lang="en-US" sz="1200" b="0" i="0" u="none" strike="noStrike" cap="none">
                <a:solidFill>
                  <a:srgbClr val="888888"/>
                </a:solidFill>
                <a:latin typeface="Calibri"/>
                <a:ea typeface="Calibri"/>
                <a:cs typeface="Calibri"/>
                <a:sym typeface="Calibri"/>
              </a:rPr>
              <a:t>openprof.eu</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143"/>
        <p:cNvGrpSpPr/>
        <p:nvPr/>
      </p:nvGrpSpPr>
      <p:grpSpPr>
        <a:xfrm>
          <a:off x="0" y="0"/>
          <a:ext cx="0" cy="0"/>
          <a:chOff x="0" y="0"/>
          <a:chExt cx="0" cy="0"/>
        </a:xfrm>
      </p:grpSpPr>
      <p:sp>
        <p:nvSpPr>
          <p:cNvPr id="144" name="Shape 144"/>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145" name="Shape 145"/>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146" name="Shape 146"/>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Calibri"/>
              <a:buNone/>
            </a:pPr>
            <a:r>
              <a:rPr lang="en-US" sz="1200" b="0" i="0" u="none" strike="noStrike" cap="none">
                <a:solidFill>
                  <a:srgbClr val="888888"/>
                </a:solidFill>
                <a:latin typeface="Calibri"/>
                <a:ea typeface="Calibri"/>
                <a:cs typeface="Calibri"/>
                <a:sym typeface="Calibri"/>
              </a:rPr>
              <a:t>openprof.eu</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147"/>
        <p:cNvGrpSpPr/>
        <p:nvPr/>
      </p:nvGrpSpPr>
      <p:grpSpPr>
        <a:xfrm>
          <a:off x="0" y="0"/>
          <a:ext cx="0" cy="0"/>
          <a:chOff x="0" y="0"/>
          <a:chExt cx="0" cy="0"/>
        </a:xfrm>
      </p:grpSpPr>
      <p:sp>
        <p:nvSpPr>
          <p:cNvPr id="148" name="Shape 148"/>
          <p:cNvSpPr txBox="1">
            <a:spLocks noGrp="1"/>
          </p:cNvSpPr>
          <p:nvPr>
            <p:ph type="title"/>
          </p:nvPr>
        </p:nvSpPr>
        <p:spPr>
          <a:xfrm>
            <a:off x="457200" y="273050"/>
            <a:ext cx="3008313" cy="1162049"/>
          </a:xfrm>
          <a:prstGeom prst="rect">
            <a:avLst/>
          </a:prstGeom>
          <a:noFill/>
          <a:ln>
            <a:noFill/>
          </a:ln>
        </p:spPr>
        <p:txBody>
          <a:bodyPr lIns="91425" tIns="91425" rIns="91425" bIns="91425" anchor="b" anchorCtr="0"/>
          <a:lstStyle>
            <a:lvl1pPr lvl="0" algn="l" rtl="0">
              <a:spcBef>
                <a:spcPts val="0"/>
              </a:spcBef>
              <a:defRPr sz="2000" b="1"/>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149" name="Shape 149"/>
          <p:cNvSpPr txBox="1">
            <a:spLocks noGrp="1"/>
          </p:cNvSpPr>
          <p:nvPr>
            <p:ph type="body" idx="1"/>
          </p:nvPr>
        </p:nvSpPr>
        <p:spPr>
          <a:xfrm>
            <a:off x="3575050" y="273050"/>
            <a:ext cx="5111750" cy="5853112"/>
          </a:xfrm>
          <a:prstGeom prst="rect">
            <a:avLst/>
          </a:prstGeom>
          <a:noFill/>
          <a:ln>
            <a:noFill/>
          </a:ln>
        </p:spPr>
        <p:txBody>
          <a:bodyPr lIns="91425" tIns="91425" rIns="91425" bIns="91425" anchor="t" anchorCtr="0"/>
          <a:lstStyle>
            <a:lvl1pPr lvl="0" rtl="0">
              <a:spcBef>
                <a:spcPts val="0"/>
              </a:spcBef>
              <a:defRPr sz="3200"/>
            </a:lvl1pPr>
            <a:lvl2pPr lvl="1" rtl="0">
              <a:spcBef>
                <a:spcPts val="0"/>
              </a:spcBef>
              <a:defRPr sz="2800"/>
            </a:lvl2pPr>
            <a:lvl3pPr lvl="2" rtl="0">
              <a:spcBef>
                <a:spcPts val="0"/>
              </a:spcBef>
              <a:defRPr sz="2400"/>
            </a:lvl3pPr>
            <a:lvl4pPr lvl="3" rtl="0">
              <a:spcBef>
                <a:spcPts val="0"/>
              </a:spcBef>
              <a:defRPr sz="2000"/>
            </a:lvl4pPr>
            <a:lvl5pPr lvl="4" rtl="0">
              <a:spcBef>
                <a:spcPts val="0"/>
              </a:spcBef>
              <a:defRPr sz="2000"/>
            </a:lvl5pPr>
            <a:lvl6pPr lvl="5" rtl="0">
              <a:spcBef>
                <a:spcPts val="0"/>
              </a:spcBef>
              <a:defRPr sz="2000"/>
            </a:lvl6pPr>
            <a:lvl7pPr lvl="6" rtl="0">
              <a:spcBef>
                <a:spcPts val="0"/>
              </a:spcBef>
              <a:defRPr sz="2000"/>
            </a:lvl7pPr>
            <a:lvl8pPr lvl="7" rtl="0">
              <a:spcBef>
                <a:spcPts val="0"/>
              </a:spcBef>
              <a:defRPr sz="2000"/>
            </a:lvl8pPr>
            <a:lvl9pPr lvl="8" rtl="0">
              <a:spcBef>
                <a:spcPts val="0"/>
              </a:spcBef>
              <a:defRPr sz="2000"/>
            </a:lvl9pPr>
          </a:lstStyle>
          <a:p>
            <a:endParaRPr/>
          </a:p>
        </p:txBody>
      </p:sp>
      <p:sp>
        <p:nvSpPr>
          <p:cNvPr id="150" name="Shape 150"/>
          <p:cNvSpPr txBox="1">
            <a:spLocks noGrp="1"/>
          </p:cNvSpPr>
          <p:nvPr>
            <p:ph type="body" idx="2"/>
          </p:nvPr>
        </p:nvSpPr>
        <p:spPr>
          <a:xfrm>
            <a:off x="457200" y="1435100"/>
            <a:ext cx="3008313" cy="4691063"/>
          </a:xfrm>
          <a:prstGeom prst="rect">
            <a:avLst/>
          </a:prstGeom>
          <a:noFill/>
          <a:ln>
            <a:noFill/>
          </a:ln>
        </p:spPr>
        <p:txBody>
          <a:bodyPr lIns="91425" tIns="91425" rIns="91425" bIns="91425" anchor="t" anchorCtr="0"/>
          <a:lstStyle>
            <a:lvl1pPr marL="0" lvl="0" indent="0" rtl="0">
              <a:spcBef>
                <a:spcPts val="0"/>
              </a:spcBef>
              <a:buNone/>
              <a:defRPr sz="1400"/>
            </a:lvl1pPr>
            <a:lvl2pPr marL="457200" lvl="1" indent="0" rtl="0">
              <a:spcBef>
                <a:spcPts val="0"/>
              </a:spcBef>
              <a:buNone/>
              <a:defRPr sz="1200"/>
            </a:lvl2pPr>
            <a:lvl3pPr marL="914400" lvl="2" indent="0" rtl="0">
              <a:spcBef>
                <a:spcPts val="0"/>
              </a:spcBef>
              <a:buNone/>
              <a:defRPr sz="1000"/>
            </a:lvl3pPr>
            <a:lvl4pPr marL="1371600" lvl="3" indent="0" rtl="0">
              <a:spcBef>
                <a:spcPts val="0"/>
              </a:spcBef>
              <a:buNone/>
              <a:defRPr sz="900"/>
            </a:lvl4pPr>
            <a:lvl5pPr marL="1828800" lvl="4" indent="0" rtl="0">
              <a:spcBef>
                <a:spcPts val="0"/>
              </a:spcBef>
              <a:buNone/>
              <a:defRPr sz="900"/>
            </a:lvl5pPr>
            <a:lvl6pPr marL="2286000" lvl="5" indent="0" rtl="0">
              <a:spcBef>
                <a:spcPts val="0"/>
              </a:spcBef>
              <a:buFont typeface="Calibri"/>
              <a:buNone/>
              <a:defRPr sz="900"/>
            </a:lvl6pPr>
            <a:lvl7pPr marL="2743200" lvl="6" indent="0" rtl="0">
              <a:spcBef>
                <a:spcPts val="0"/>
              </a:spcBef>
              <a:buFont typeface="Calibri"/>
              <a:buNone/>
              <a:defRPr sz="900"/>
            </a:lvl7pPr>
            <a:lvl8pPr marL="3200400" lvl="7" indent="0" rtl="0">
              <a:spcBef>
                <a:spcPts val="0"/>
              </a:spcBef>
              <a:buFont typeface="Calibri"/>
              <a:buNone/>
              <a:defRPr sz="900"/>
            </a:lvl8pPr>
            <a:lvl9pPr marL="3657600" lvl="8" indent="0" rtl="0">
              <a:spcBef>
                <a:spcPts val="0"/>
              </a:spcBef>
              <a:buFont typeface="Calibri"/>
              <a:buNone/>
              <a:defRPr sz="900"/>
            </a:lvl9pPr>
          </a:lstStyle>
          <a:p>
            <a:endParaRPr/>
          </a:p>
        </p:txBody>
      </p:sp>
      <p:sp>
        <p:nvSpPr>
          <p:cNvPr id="151" name="Shape 151"/>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152" name="Shape 152"/>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153" name="Shape 153"/>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Calibri"/>
              <a:buNone/>
            </a:pPr>
            <a:r>
              <a:rPr lang="en-US" sz="1200" b="0" i="0" u="none" strike="noStrike" cap="none">
                <a:solidFill>
                  <a:srgbClr val="888888"/>
                </a:solidFill>
                <a:latin typeface="Calibri"/>
                <a:ea typeface="Calibri"/>
                <a:cs typeface="Calibri"/>
                <a:sym typeface="Calibri"/>
              </a:rPr>
              <a:t>openprof.eu</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Shape 28"/>
        <p:cNvGrpSpPr/>
        <p:nvPr/>
      </p:nvGrpSpPr>
      <p:grpSpPr>
        <a:xfrm>
          <a:off x="0" y="0"/>
          <a:ext cx="0" cy="0"/>
          <a:chOff x="0" y="0"/>
          <a:chExt cx="0" cy="0"/>
        </a:xfrm>
      </p:grpSpPr>
      <p:sp>
        <p:nvSpPr>
          <p:cNvPr id="29" name="Shape 29"/>
          <p:cNvSpPr txBox="1">
            <a:spLocks noGrp="1"/>
          </p:cNvSpPr>
          <p:nvPr>
            <p:ph type="title"/>
          </p:nvPr>
        </p:nvSpPr>
        <p:spPr>
          <a:xfrm>
            <a:off x="1141998" y="274637"/>
            <a:ext cx="6670558" cy="1143000"/>
          </a:xfrm>
          <a:prstGeom prst="rect">
            <a:avLst/>
          </a:prstGeom>
          <a:noFill/>
          <a:ln>
            <a:noFill/>
          </a:ln>
        </p:spPr>
        <p:txBody>
          <a:bodyPr lIns="91425" tIns="91425" rIns="91425" bIns="91425" anchor="ctr" anchorCtr="0"/>
          <a:lstStyle>
            <a:lvl1pPr lvl="0" algn="ctr" rtl="0">
              <a:spcBef>
                <a:spcPts val="0"/>
              </a:spcBef>
              <a:buClr>
                <a:schemeClr val="dk1"/>
              </a:buClr>
              <a:buNone/>
              <a:defRPr sz="4400">
                <a:solidFill>
                  <a:schemeClr val="dk1"/>
                </a:solidFill>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30" name="Shape 30"/>
          <p:cNvSpPr txBox="1">
            <a:spLocks noGrp="1"/>
          </p:cNvSpPr>
          <p:nvPr>
            <p:ph type="body" idx="1"/>
          </p:nvPr>
        </p:nvSpPr>
        <p:spPr>
          <a:xfrm>
            <a:off x="1141999" y="1600200"/>
            <a:ext cx="6670557" cy="4354694"/>
          </a:xfrm>
          <a:prstGeom prst="rect">
            <a:avLst/>
          </a:prstGeom>
          <a:noFill/>
          <a:ln>
            <a:noFill/>
          </a:ln>
        </p:spPr>
        <p:txBody>
          <a:bodyPr lIns="91425" tIns="91425" rIns="91425" bIns="91425" anchor="t" anchorCtr="0"/>
          <a:lstStyle>
            <a:lvl1pPr marL="342900" lvl="0" indent="-139700" algn="l" rtl="0">
              <a:spcBef>
                <a:spcPts val="640"/>
              </a:spcBef>
              <a:buClr>
                <a:schemeClr val="dk1"/>
              </a:buClr>
              <a:buFont typeface="Arial"/>
              <a:buChar char="•"/>
              <a:defRPr sz="3200">
                <a:solidFill>
                  <a:schemeClr val="dk1"/>
                </a:solidFill>
              </a:defRPr>
            </a:lvl1pPr>
            <a:lvl2pPr marL="742950" lvl="1" indent="-107950" algn="l" rtl="0">
              <a:spcBef>
                <a:spcPts val="560"/>
              </a:spcBef>
              <a:buClr>
                <a:schemeClr val="dk1"/>
              </a:buClr>
              <a:buFont typeface="Arial"/>
              <a:buChar char="–"/>
              <a:defRPr sz="2800">
                <a:solidFill>
                  <a:schemeClr val="dk1"/>
                </a:solidFill>
              </a:defRPr>
            </a:lvl2pPr>
            <a:lvl3pPr marL="1143000" lvl="2" indent="-76200" algn="l" rtl="0">
              <a:spcBef>
                <a:spcPts val="480"/>
              </a:spcBef>
              <a:buClr>
                <a:schemeClr val="dk1"/>
              </a:buClr>
              <a:buFont typeface="Arial"/>
              <a:buChar char="•"/>
              <a:defRPr sz="2400">
                <a:solidFill>
                  <a:schemeClr val="dk1"/>
                </a:solidFill>
              </a:defRPr>
            </a:lvl3pPr>
            <a:lvl4pPr marL="1600200" lvl="3" indent="-101600" algn="l" rtl="0">
              <a:spcBef>
                <a:spcPts val="400"/>
              </a:spcBef>
              <a:buClr>
                <a:schemeClr val="dk1"/>
              </a:buClr>
              <a:buFont typeface="Arial"/>
              <a:buChar char="–"/>
              <a:defRPr sz="2000">
                <a:solidFill>
                  <a:schemeClr val="dk1"/>
                </a:solidFill>
              </a:defRPr>
            </a:lvl4pPr>
            <a:lvl5pPr marL="2057400" lvl="4" indent="-101600" algn="l" rtl="0">
              <a:spcBef>
                <a:spcPts val="400"/>
              </a:spcBef>
              <a:buClr>
                <a:schemeClr val="dk1"/>
              </a:buClr>
              <a:buFont typeface="Arial"/>
              <a:buChar char="»"/>
              <a:defRPr sz="2000">
                <a:solidFill>
                  <a:schemeClr val="dk1"/>
                </a:solidFill>
              </a:defRPr>
            </a:lvl5pPr>
            <a:lvl6pPr marL="2514600" lvl="5" indent="-101600" algn="l" rtl="0">
              <a:spcBef>
                <a:spcPts val="400"/>
              </a:spcBef>
              <a:buClr>
                <a:schemeClr val="dk1"/>
              </a:buClr>
              <a:buFont typeface="Arial"/>
              <a:buChar char="•"/>
              <a:defRPr sz="2000">
                <a:solidFill>
                  <a:schemeClr val="dk1"/>
                </a:solidFill>
                <a:latin typeface="Calibri"/>
                <a:ea typeface="Calibri"/>
                <a:cs typeface="Calibri"/>
                <a:sym typeface="Calibri"/>
              </a:defRPr>
            </a:lvl6pPr>
            <a:lvl7pPr marL="2971800" lvl="6" indent="-101600" algn="l" rtl="0">
              <a:spcBef>
                <a:spcPts val="400"/>
              </a:spcBef>
              <a:buClr>
                <a:schemeClr val="dk1"/>
              </a:buClr>
              <a:buFont typeface="Arial"/>
              <a:buChar char="•"/>
              <a:defRPr sz="2000">
                <a:solidFill>
                  <a:schemeClr val="dk1"/>
                </a:solidFill>
                <a:latin typeface="Calibri"/>
                <a:ea typeface="Calibri"/>
                <a:cs typeface="Calibri"/>
                <a:sym typeface="Calibri"/>
              </a:defRPr>
            </a:lvl7pPr>
            <a:lvl8pPr marL="3429000" lvl="7" indent="-101600" algn="l" rtl="0">
              <a:spcBef>
                <a:spcPts val="400"/>
              </a:spcBef>
              <a:buClr>
                <a:schemeClr val="dk1"/>
              </a:buClr>
              <a:buFont typeface="Arial"/>
              <a:buChar char="•"/>
              <a:defRPr sz="2000">
                <a:solidFill>
                  <a:schemeClr val="dk1"/>
                </a:solidFill>
                <a:latin typeface="Calibri"/>
                <a:ea typeface="Calibri"/>
                <a:cs typeface="Calibri"/>
                <a:sym typeface="Calibri"/>
              </a:defRPr>
            </a:lvl8pPr>
            <a:lvl9pPr marL="3886200" lvl="8" indent="-101600" algn="l" rtl="0">
              <a:spcBef>
                <a:spcPts val="400"/>
              </a:spcBef>
              <a:buClr>
                <a:schemeClr val="dk1"/>
              </a:buClr>
              <a:buFont typeface="Arial"/>
              <a:buChar char="•"/>
              <a:defRPr sz="2000">
                <a:solidFill>
                  <a:schemeClr val="dk1"/>
                </a:solidFill>
                <a:latin typeface="Calibri"/>
                <a:ea typeface="Calibri"/>
                <a:cs typeface="Calibri"/>
                <a:sym typeface="Calibri"/>
              </a:defRPr>
            </a:lvl9pPr>
          </a:lstStyle>
          <a:p>
            <a:endParaRPr/>
          </a:p>
        </p:txBody>
      </p:sp>
      <p:sp>
        <p:nvSpPr>
          <p:cNvPr id="31" name="Shape 31"/>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32" name="Shape 32"/>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33" name="Shape 33"/>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Calibri"/>
              <a:buNone/>
            </a:pPr>
            <a:r>
              <a:rPr lang="en-US" sz="1200" b="0" i="0" u="none" strike="noStrike" cap="none">
                <a:solidFill>
                  <a:srgbClr val="888888"/>
                </a:solidFill>
                <a:latin typeface="Calibri"/>
                <a:ea typeface="Calibri"/>
                <a:cs typeface="Calibri"/>
                <a:sym typeface="Calibri"/>
              </a:rPr>
              <a:t>openprof.eu</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154"/>
        <p:cNvGrpSpPr/>
        <p:nvPr/>
      </p:nvGrpSpPr>
      <p:grpSpPr>
        <a:xfrm>
          <a:off x="0" y="0"/>
          <a:ext cx="0" cy="0"/>
          <a:chOff x="0" y="0"/>
          <a:chExt cx="0" cy="0"/>
        </a:xfrm>
      </p:grpSpPr>
      <p:sp>
        <p:nvSpPr>
          <p:cNvPr id="155" name="Shape 155"/>
          <p:cNvSpPr txBox="1">
            <a:spLocks noGrp="1"/>
          </p:cNvSpPr>
          <p:nvPr>
            <p:ph type="title"/>
          </p:nvPr>
        </p:nvSpPr>
        <p:spPr>
          <a:xfrm>
            <a:off x="1183933" y="4800600"/>
            <a:ext cx="6628623" cy="566737"/>
          </a:xfrm>
          <a:prstGeom prst="rect">
            <a:avLst/>
          </a:prstGeom>
          <a:noFill/>
          <a:ln>
            <a:noFill/>
          </a:ln>
        </p:spPr>
        <p:txBody>
          <a:bodyPr lIns="91425" tIns="91425" rIns="91425" bIns="91425" anchor="b" anchorCtr="0"/>
          <a:lstStyle>
            <a:lvl1pPr lvl="0" algn="l" rtl="0">
              <a:spcBef>
                <a:spcPts val="0"/>
              </a:spcBef>
              <a:defRPr sz="2000" b="1"/>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156" name="Shape 156"/>
          <p:cNvSpPr>
            <a:spLocks noGrp="1"/>
          </p:cNvSpPr>
          <p:nvPr>
            <p:ph type="pic" idx="2"/>
          </p:nvPr>
        </p:nvSpPr>
        <p:spPr>
          <a:xfrm>
            <a:off x="1183933" y="207244"/>
            <a:ext cx="6628623" cy="4114800"/>
          </a:xfrm>
          <a:prstGeom prst="rect">
            <a:avLst/>
          </a:prstGeom>
          <a:noFill/>
          <a:ln>
            <a:noFill/>
          </a:ln>
        </p:spPr>
        <p:txBody>
          <a:bodyPr lIns="91425" tIns="91425" rIns="91425" bIns="91425" anchor="ctr" anchorCtr="0"/>
          <a:lstStyle>
            <a:lvl1pPr marL="0" marR="0" lvl="0" indent="0" algn="l" rtl="0">
              <a:spcBef>
                <a:spcPts val="0"/>
              </a:spcBef>
              <a:buClr>
                <a:srgbClr val="888888"/>
              </a:buClr>
              <a:buFont typeface="Calibri"/>
              <a:buNone/>
              <a:defRPr sz="3200" b="0" i="0" u="none" strike="noStrike" cap="none">
                <a:solidFill>
                  <a:srgbClr val="888888"/>
                </a:solidFill>
                <a:latin typeface="Calibri"/>
                <a:ea typeface="Calibri"/>
                <a:cs typeface="Calibri"/>
                <a:sym typeface="Calibri"/>
              </a:defRPr>
            </a:lvl1pPr>
            <a:lvl2pPr marL="457200" marR="0" lvl="1" indent="0" algn="l" rtl="0">
              <a:spcBef>
                <a:spcPts val="0"/>
              </a:spcBef>
              <a:buClr>
                <a:schemeClr val="dk1"/>
              </a:buClr>
              <a:buFont typeface="Calibri"/>
              <a:buNone/>
              <a:defRPr sz="2800" b="0" i="0" u="none" strike="noStrike" cap="none">
                <a:solidFill>
                  <a:schemeClr val="dk1"/>
                </a:solidFill>
                <a:latin typeface="Calibri"/>
                <a:ea typeface="Calibri"/>
                <a:cs typeface="Calibri"/>
                <a:sym typeface="Calibri"/>
              </a:defRPr>
            </a:lvl2pPr>
            <a:lvl3pPr marL="914400" marR="0" lvl="2" indent="0" algn="l" rtl="0">
              <a:spcBef>
                <a:spcPts val="0"/>
              </a:spcBef>
              <a:buClr>
                <a:schemeClr val="dk1"/>
              </a:buClr>
              <a:buFont typeface="Calibri"/>
              <a:buNone/>
              <a:defRPr sz="2400" b="0" i="0" u="none" strike="noStrike" cap="none">
                <a:solidFill>
                  <a:schemeClr val="dk1"/>
                </a:solidFill>
                <a:latin typeface="Calibri"/>
                <a:ea typeface="Calibri"/>
                <a:cs typeface="Calibri"/>
                <a:sym typeface="Calibri"/>
              </a:defRPr>
            </a:lvl3pPr>
            <a:lvl4pPr marL="1371600" marR="0" lvl="3" indent="0" algn="l" rtl="0">
              <a:spcBef>
                <a:spcPts val="0"/>
              </a:spcBef>
              <a:buClr>
                <a:schemeClr val="dk1"/>
              </a:buClr>
              <a:buFont typeface="Calibri"/>
              <a:buNone/>
              <a:defRPr sz="2000" b="0" i="0" u="none" strike="noStrike" cap="none">
                <a:solidFill>
                  <a:schemeClr val="dk1"/>
                </a:solidFill>
                <a:latin typeface="Calibri"/>
                <a:ea typeface="Calibri"/>
                <a:cs typeface="Calibri"/>
                <a:sym typeface="Calibri"/>
              </a:defRPr>
            </a:lvl4pPr>
            <a:lvl5pPr marL="1828800" marR="0" lvl="4" indent="0" algn="l" rtl="0">
              <a:spcBef>
                <a:spcPts val="0"/>
              </a:spcBef>
              <a:buClr>
                <a:schemeClr val="dk1"/>
              </a:buClr>
              <a:buFont typeface="Calibri"/>
              <a:buNone/>
              <a:defRPr sz="2000" b="0" i="0" u="none" strike="noStrike" cap="none">
                <a:solidFill>
                  <a:schemeClr val="dk1"/>
                </a:solidFill>
                <a:latin typeface="Calibri"/>
                <a:ea typeface="Calibri"/>
                <a:cs typeface="Calibri"/>
                <a:sym typeface="Calibri"/>
              </a:defRPr>
            </a:lvl5pPr>
            <a:lvl6pPr marL="2286000" marR="0" lvl="5" indent="0" algn="l" rtl="0">
              <a:spcBef>
                <a:spcPts val="0"/>
              </a:spcBef>
              <a:buClr>
                <a:schemeClr val="dk1"/>
              </a:buClr>
              <a:buFont typeface="Calibri"/>
              <a:buNone/>
              <a:defRPr sz="2000" b="0" i="0" u="none" strike="noStrike" cap="none">
                <a:solidFill>
                  <a:schemeClr val="dk1"/>
                </a:solidFill>
                <a:latin typeface="Calibri"/>
                <a:ea typeface="Calibri"/>
                <a:cs typeface="Calibri"/>
                <a:sym typeface="Calibri"/>
              </a:defRPr>
            </a:lvl6pPr>
            <a:lvl7pPr marL="2743200" marR="0" lvl="6" indent="0" algn="l" rtl="0">
              <a:spcBef>
                <a:spcPts val="0"/>
              </a:spcBef>
              <a:buClr>
                <a:schemeClr val="dk1"/>
              </a:buClr>
              <a:buFont typeface="Calibri"/>
              <a:buNone/>
              <a:defRPr sz="2000" b="0" i="0" u="none" strike="noStrike" cap="none">
                <a:solidFill>
                  <a:schemeClr val="dk1"/>
                </a:solidFill>
                <a:latin typeface="Calibri"/>
                <a:ea typeface="Calibri"/>
                <a:cs typeface="Calibri"/>
                <a:sym typeface="Calibri"/>
              </a:defRPr>
            </a:lvl7pPr>
            <a:lvl8pPr marL="3200400" marR="0" lvl="7" indent="0" algn="l" rtl="0">
              <a:spcBef>
                <a:spcPts val="0"/>
              </a:spcBef>
              <a:buClr>
                <a:schemeClr val="dk1"/>
              </a:buClr>
              <a:buFont typeface="Calibri"/>
              <a:buNone/>
              <a:defRPr sz="2000" b="0" i="0" u="none" strike="noStrike" cap="none">
                <a:solidFill>
                  <a:schemeClr val="dk1"/>
                </a:solidFill>
                <a:latin typeface="Calibri"/>
                <a:ea typeface="Calibri"/>
                <a:cs typeface="Calibri"/>
                <a:sym typeface="Calibri"/>
              </a:defRPr>
            </a:lvl8pPr>
            <a:lvl9pPr marL="3657600" marR="0" lvl="8" indent="0" algn="l" rtl="0">
              <a:spcBef>
                <a:spcPts val="0"/>
              </a:spcBef>
              <a:buClr>
                <a:schemeClr val="dk1"/>
              </a:buClr>
              <a:buFont typeface="Calibri"/>
              <a:buNone/>
              <a:defRPr sz="2000" b="0" i="0" u="none" strike="noStrike" cap="none">
                <a:solidFill>
                  <a:schemeClr val="dk1"/>
                </a:solidFill>
                <a:latin typeface="Calibri"/>
                <a:ea typeface="Calibri"/>
                <a:cs typeface="Calibri"/>
                <a:sym typeface="Calibri"/>
              </a:defRPr>
            </a:lvl9pPr>
          </a:lstStyle>
          <a:p>
            <a:endParaRPr/>
          </a:p>
        </p:txBody>
      </p:sp>
      <p:sp>
        <p:nvSpPr>
          <p:cNvPr id="157" name="Shape 157"/>
          <p:cNvSpPr txBox="1">
            <a:spLocks noGrp="1"/>
          </p:cNvSpPr>
          <p:nvPr>
            <p:ph type="body" idx="1"/>
          </p:nvPr>
        </p:nvSpPr>
        <p:spPr>
          <a:xfrm>
            <a:off x="1183933" y="5367337"/>
            <a:ext cx="6628623" cy="804861"/>
          </a:xfrm>
          <a:prstGeom prst="rect">
            <a:avLst/>
          </a:prstGeom>
          <a:noFill/>
          <a:ln>
            <a:noFill/>
          </a:ln>
        </p:spPr>
        <p:txBody>
          <a:bodyPr lIns="91425" tIns="91425" rIns="91425" bIns="91425" anchor="t" anchorCtr="0"/>
          <a:lstStyle>
            <a:lvl1pPr marL="0" lvl="0" indent="0" rtl="0">
              <a:spcBef>
                <a:spcPts val="0"/>
              </a:spcBef>
              <a:buNone/>
              <a:defRPr sz="1400"/>
            </a:lvl1pPr>
            <a:lvl2pPr marL="457200" lvl="1" indent="0" rtl="0">
              <a:spcBef>
                <a:spcPts val="0"/>
              </a:spcBef>
              <a:buNone/>
              <a:defRPr sz="1200"/>
            </a:lvl2pPr>
            <a:lvl3pPr marL="914400" lvl="2" indent="0" rtl="0">
              <a:spcBef>
                <a:spcPts val="0"/>
              </a:spcBef>
              <a:buNone/>
              <a:defRPr sz="1000"/>
            </a:lvl3pPr>
            <a:lvl4pPr marL="1371600" lvl="3" indent="0" rtl="0">
              <a:spcBef>
                <a:spcPts val="0"/>
              </a:spcBef>
              <a:buNone/>
              <a:defRPr sz="900"/>
            </a:lvl4pPr>
            <a:lvl5pPr marL="1828800" lvl="4" indent="0" rtl="0">
              <a:spcBef>
                <a:spcPts val="0"/>
              </a:spcBef>
              <a:buNone/>
              <a:defRPr sz="900"/>
            </a:lvl5pPr>
            <a:lvl6pPr marL="2286000" lvl="5" indent="0" rtl="0">
              <a:spcBef>
                <a:spcPts val="0"/>
              </a:spcBef>
              <a:buFont typeface="Calibri"/>
              <a:buNone/>
              <a:defRPr sz="900"/>
            </a:lvl6pPr>
            <a:lvl7pPr marL="2743200" lvl="6" indent="0" rtl="0">
              <a:spcBef>
                <a:spcPts val="0"/>
              </a:spcBef>
              <a:buFont typeface="Calibri"/>
              <a:buNone/>
              <a:defRPr sz="900"/>
            </a:lvl7pPr>
            <a:lvl8pPr marL="3200400" lvl="7" indent="0" rtl="0">
              <a:spcBef>
                <a:spcPts val="0"/>
              </a:spcBef>
              <a:buFont typeface="Calibri"/>
              <a:buNone/>
              <a:defRPr sz="900"/>
            </a:lvl8pPr>
            <a:lvl9pPr marL="3657600" lvl="8" indent="0" rtl="0">
              <a:spcBef>
                <a:spcPts val="0"/>
              </a:spcBef>
              <a:buFont typeface="Calibri"/>
              <a:buNone/>
              <a:defRPr sz="900"/>
            </a:lvl9pPr>
          </a:lstStyle>
          <a:p>
            <a:endParaRPr/>
          </a:p>
        </p:txBody>
      </p:sp>
      <p:sp>
        <p:nvSpPr>
          <p:cNvPr id="158" name="Shape 158"/>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159" name="Shape 159"/>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160" name="Shape 160"/>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Calibri"/>
              <a:buNone/>
            </a:pPr>
            <a:r>
              <a:rPr lang="en-US" sz="1200" b="0" i="0" u="none" strike="noStrike" cap="none">
                <a:solidFill>
                  <a:srgbClr val="888888"/>
                </a:solidFill>
                <a:latin typeface="Calibri"/>
                <a:ea typeface="Calibri"/>
                <a:cs typeface="Calibri"/>
                <a:sym typeface="Calibri"/>
              </a:rPr>
              <a:t>openprof.eu</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cSld name="Title and Vertical Text">
    <p:spTree>
      <p:nvGrpSpPr>
        <p:cNvPr id="1" name="Shape 161"/>
        <p:cNvGrpSpPr/>
        <p:nvPr/>
      </p:nvGrpSpPr>
      <p:grpSpPr>
        <a:xfrm>
          <a:off x="0" y="0"/>
          <a:ext cx="0" cy="0"/>
          <a:chOff x="0" y="0"/>
          <a:chExt cx="0" cy="0"/>
        </a:xfrm>
      </p:grpSpPr>
      <p:sp>
        <p:nvSpPr>
          <p:cNvPr id="162" name="Shape 162"/>
          <p:cNvSpPr txBox="1">
            <a:spLocks noGrp="1"/>
          </p:cNvSpPr>
          <p:nvPr>
            <p:ph type="title"/>
          </p:nvPr>
        </p:nvSpPr>
        <p:spPr>
          <a:xfrm>
            <a:off x="1141998" y="274637"/>
            <a:ext cx="6670558" cy="1143000"/>
          </a:xfrm>
          <a:prstGeom prst="rect">
            <a:avLst/>
          </a:prstGeom>
          <a:noFill/>
          <a:ln>
            <a:noFill/>
          </a:ln>
        </p:spPr>
        <p:txBody>
          <a:bodyPr lIns="91425" tIns="91425" rIns="91425" bIns="91425" anchor="ctr" anchorCtr="0"/>
          <a:lstStyle>
            <a:lvl1pPr lvl="0" algn="ctr" rtl="0">
              <a:spcBef>
                <a:spcPts val="0"/>
              </a:spcBef>
              <a:buClr>
                <a:schemeClr val="dk1"/>
              </a:buClr>
              <a:buNone/>
              <a:defRPr sz="4400">
                <a:solidFill>
                  <a:schemeClr val="dk1"/>
                </a:solidFill>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163" name="Shape 163"/>
          <p:cNvSpPr txBox="1">
            <a:spLocks noGrp="1"/>
          </p:cNvSpPr>
          <p:nvPr>
            <p:ph type="body" idx="1"/>
          </p:nvPr>
        </p:nvSpPr>
        <p:spPr>
          <a:xfrm rot="5400000">
            <a:off x="2299931" y="442268"/>
            <a:ext cx="4354694" cy="6670557"/>
          </a:xfrm>
          <a:prstGeom prst="rect">
            <a:avLst/>
          </a:prstGeom>
          <a:noFill/>
          <a:ln>
            <a:noFill/>
          </a:ln>
        </p:spPr>
        <p:txBody>
          <a:bodyPr lIns="91425" tIns="91425" rIns="91425" bIns="91425" anchor="t" anchorCtr="0"/>
          <a:lstStyle>
            <a:lvl1pPr marL="342900" lvl="0" indent="-139700" algn="l" rtl="0">
              <a:spcBef>
                <a:spcPts val="640"/>
              </a:spcBef>
              <a:buClr>
                <a:schemeClr val="dk1"/>
              </a:buClr>
              <a:buFont typeface="Arial"/>
              <a:buChar char="•"/>
              <a:defRPr sz="3200">
                <a:solidFill>
                  <a:schemeClr val="dk1"/>
                </a:solidFill>
              </a:defRPr>
            </a:lvl1pPr>
            <a:lvl2pPr marL="742950" lvl="1" indent="-107950" algn="l" rtl="0">
              <a:spcBef>
                <a:spcPts val="560"/>
              </a:spcBef>
              <a:buClr>
                <a:schemeClr val="dk1"/>
              </a:buClr>
              <a:buFont typeface="Arial"/>
              <a:buChar char="–"/>
              <a:defRPr sz="2800">
                <a:solidFill>
                  <a:schemeClr val="dk1"/>
                </a:solidFill>
              </a:defRPr>
            </a:lvl2pPr>
            <a:lvl3pPr marL="1143000" lvl="2" indent="-76200" algn="l" rtl="0">
              <a:spcBef>
                <a:spcPts val="480"/>
              </a:spcBef>
              <a:buClr>
                <a:schemeClr val="dk1"/>
              </a:buClr>
              <a:buFont typeface="Arial"/>
              <a:buChar char="•"/>
              <a:defRPr sz="2400">
                <a:solidFill>
                  <a:schemeClr val="dk1"/>
                </a:solidFill>
              </a:defRPr>
            </a:lvl3pPr>
            <a:lvl4pPr marL="1600200" lvl="3" indent="-101600" algn="l" rtl="0">
              <a:spcBef>
                <a:spcPts val="400"/>
              </a:spcBef>
              <a:buClr>
                <a:schemeClr val="dk1"/>
              </a:buClr>
              <a:buFont typeface="Arial"/>
              <a:buChar char="–"/>
              <a:defRPr sz="2000">
                <a:solidFill>
                  <a:schemeClr val="dk1"/>
                </a:solidFill>
              </a:defRPr>
            </a:lvl4pPr>
            <a:lvl5pPr marL="2057400" lvl="4" indent="-101600" algn="l" rtl="0">
              <a:spcBef>
                <a:spcPts val="400"/>
              </a:spcBef>
              <a:buClr>
                <a:schemeClr val="dk1"/>
              </a:buClr>
              <a:buFont typeface="Arial"/>
              <a:buChar char="»"/>
              <a:defRPr sz="2000">
                <a:solidFill>
                  <a:schemeClr val="dk1"/>
                </a:solidFill>
              </a:defRPr>
            </a:lvl5pPr>
            <a:lvl6pPr marL="2514600" lvl="5" indent="-101600" algn="l" rtl="0">
              <a:spcBef>
                <a:spcPts val="400"/>
              </a:spcBef>
              <a:buClr>
                <a:schemeClr val="dk1"/>
              </a:buClr>
              <a:buFont typeface="Arial"/>
              <a:buChar char="•"/>
              <a:defRPr sz="2000">
                <a:solidFill>
                  <a:schemeClr val="dk1"/>
                </a:solidFill>
                <a:latin typeface="Calibri"/>
                <a:ea typeface="Calibri"/>
                <a:cs typeface="Calibri"/>
                <a:sym typeface="Calibri"/>
              </a:defRPr>
            </a:lvl6pPr>
            <a:lvl7pPr marL="2971800" lvl="6" indent="-101600" algn="l" rtl="0">
              <a:spcBef>
                <a:spcPts val="400"/>
              </a:spcBef>
              <a:buClr>
                <a:schemeClr val="dk1"/>
              </a:buClr>
              <a:buFont typeface="Arial"/>
              <a:buChar char="•"/>
              <a:defRPr sz="2000">
                <a:solidFill>
                  <a:schemeClr val="dk1"/>
                </a:solidFill>
                <a:latin typeface="Calibri"/>
                <a:ea typeface="Calibri"/>
                <a:cs typeface="Calibri"/>
                <a:sym typeface="Calibri"/>
              </a:defRPr>
            </a:lvl7pPr>
            <a:lvl8pPr marL="3429000" lvl="7" indent="-101600" algn="l" rtl="0">
              <a:spcBef>
                <a:spcPts val="400"/>
              </a:spcBef>
              <a:buClr>
                <a:schemeClr val="dk1"/>
              </a:buClr>
              <a:buFont typeface="Arial"/>
              <a:buChar char="•"/>
              <a:defRPr sz="2000">
                <a:solidFill>
                  <a:schemeClr val="dk1"/>
                </a:solidFill>
                <a:latin typeface="Calibri"/>
                <a:ea typeface="Calibri"/>
                <a:cs typeface="Calibri"/>
                <a:sym typeface="Calibri"/>
              </a:defRPr>
            </a:lvl8pPr>
            <a:lvl9pPr marL="3886200" lvl="8" indent="-101600" algn="l" rtl="0">
              <a:spcBef>
                <a:spcPts val="400"/>
              </a:spcBef>
              <a:buClr>
                <a:schemeClr val="dk1"/>
              </a:buClr>
              <a:buFont typeface="Arial"/>
              <a:buChar char="•"/>
              <a:defRPr sz="2000">
                <a:solidFill>
                  <a:schemeClr val="dk1"/>
                </a:solidFill>
                <a:latin typeface="Calibri"/>
                <a:ea typeface="Calibri"/>
                <a:cs typeface="Calibri"/>
                <a:sym typeface="Calibri"/>
              </a:defRPr>
            </a:lvl9pPr>
          </a:lstStyle>
          <a:p>
            <a:endParaRPr/>
          </a:p>
        </p:txBody>
      </p:sp>
      <p:sp>
        <p:nvSpPr>
          <p:cNvPr id="164" name="Shape 164"/>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165" name="Shape 165"/>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166" name="Shape 166"/>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Calibri"/>
              <a:buNone/>
            </a:pPr>
            <a:r>
              <a:rPr lang="en-US" sz="1200" b="0" i="0" u="none" strike="noStrike" cap="none">
                <a:solidFill>
                  <a:srgbClr val="888888"/>
                </a:solidFill>
                <a:latin typeface="Calibri"/>
                <a:ea typeface="Calibri"/>
                <a:cs typeface="Calibri"/>
                <a:sym typeface="Calibri"/>
              </a:rPr>
              <a:t>openprof.eu</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cSld name="Vertical Title and Text">
    <p:spTree>
      <p:nvGrpSpPr>
        <p:cNvPr id="1" name="Shape 167"/>
        <p:cNvGrpSpPr/>
        <p:nvPr/>
      </p:nvGrpSpPr>
      <p:grpSpPr>
        <a:xfrm>
          <a:off x="0" y="0"/>
          <a:ext cx="0" cy="0"/>
          <a:chOff x="0" y="0"/>
          <a:chExt cx="0" cy="0"/>
        </a:xfrm>
      </p:grpSpPr>
      <p:sp>
        <p:nvSpPr>
          <p:cNvPr id="168" name="Shape 168"/>
          <p:cNvSpPr txBox="1">
            <a:spLocks noGrp="1"/>
          </p:cNvSpPr>
          <p:nvPr>
            <p:ph type="title"/>
          </p:nvPr>
        </p:nvSpPr>
        <p:spPr>
          <a:xfrm rot="5400000">
            <a:off x="4508673" y="2395364"/>
            <a:ext cx="5851525" cy="1610071"/>
          </a:xfrm>
          <a:prstGeom prst="rect">
            <a:avLst/>
          </a:prstGeom>
          <a:noFill/>
          <a:ln>
            <a:noFill/>
          </a:ln>
        </p:spPr>
        <p:txBody>
          <a:bodyPr lIns="91425" tIns="91425" rIns="91425" bIns="91425" anchor="ctr" anchorCtr="0"/>
          <a:lstStyle>
            <a:lvl1pPr lvl="0" algn="ctr" rtl="0">
              <a:spcBef>
                <a:spcPts val="0"/>
              </a:spcBef>
              <a:buClr>
                <a:schemeClr val="dk1"/>
              </a:buClr>
              <a:buNone/>
              <a:defRPr sz="4400">
                <a:solidFill>
                  <a:schemeClr val="dk1"/>
                </a:solidFill>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169" name="Shape 169"/>
          <p:cNvSpPr txBox="1">
            <a:spLocks noGrp="1"/>
          </p:cNvSpPr>
          <p:nvPr>
            <p:ph type="body" idx="1"/>
          </p:nvPr>
        </p:nvSpPr>
        <p:spPr>
          <a:xfrm rot="5400000">
            <a:off x="883735" y="532900"/>
            <a:ext cx="5851525" cy="5335000"/>
          </a:xfrm>
          <a:prstGeom prst="rect">
            <a:avLst/>
          </a:prstGeom>
          <a:noFill/>
          <a:ln>
            <a:noFill/>
          </a:ln>
        </p:spPr>
        <p:txBody>
          <a:bodyPr lIns="91425" tIns="91425" rIns="91425" bIns="91425" anchor="t" anchorCtr="0"/>
          <a:lstStyle>
            <a:lvl1pPr marL="342900" lvl="0" indent="-139700" algn="l" rtl="0">
              <a:spcBef>
                <a:spcPts val="640"/>
              </a:spcBef>
              <a:buClr>
                <a:schemeClr val="dk1"/>
              </a:buClr>
              <a:buFont typeface="Arial"/>
              <a:buChar char="•"/>
              <a:defRPr sz="3200">
                <a:solidFill>
                  <a:schemeClr val="dk1"/>
                </a:solidFill>
              </a:defRPr>
            </a:lvl1pPr>
            <a:lvl2pPr marL="742950" lvl="1" indent="-107950" algn="l" rtl="0">
              <a:spcBef>
                <a:spcPts val="560"/>
              </a:spcBef>
              <a:buClr>
                <a:schemeClr val="dk1"/>
              </a:buClr>
              <a:buFont typeface="Arial"/>
              <a:buChar char="–"/>
              <a:defRPr sz="2800">
                <a:solidFill>
                  <a:schemeClr val="dk1"/>
                </a:solidFill>
              </a:defRPr>
            </a:lvl2pPr>
            <a:lvl3pPr marL="1143000" lvl="2" indent="-76200" algn="l" rtl="0">
              <a:spcBef>
                <a:spcPts val="480"/>
              </a:spcBef>
              <a:buClr>
                <a:schemeClr val="dk1"/>
              </a:buClr>
              <a:buFont typeface="Arial"/>
              <a:buChar char="•"/>
              <a:defRPr sz="2400">
                <a:solidFill>
                  <a:schemeClr val="dk1"/>
                </a:solidFill>
              </a:defRPr>
            </a:lvl3pPr>
            <a:lvl4pPr marL="1600200" lvl="3" indent="-101600" algn="l" rtl="0">
              <a:spcBef>
                <a:spcPts val="400"/>
              </a:spcBef>
              <a:buClr>
                <a:schemeClr val="dk1"/>
              </a:buClr>
              <a:buFont typeface="Arial"/>
              <a:buChar char="–"/>
              <a:defRPr sz="2000">
                <a:solidFill>
                  <a:schemeClr val="dk1"/>
                </a:solidFill>
              </a:defRPr>
            </a:lvl4pPr>
            <a:lvl5pPr marL="2057400" lvl="4" indent="-101600" algn="l" rtl="0">
              <a:spcBef>
                <a:spcPts val="400"/>
              </a:spcBef>
              <a:buClr>
                <a:schemeClr val="dk1"/>
              </a:buClr>
              <a:buFont typeface="Arial"/>
              <a:buChar char="»"/>
              <a:defRPr sz="2000">
                <a:solidFill>
                  <a:schemeClr val="dk1"/>
                </a:solidFill>
              </a:defRPr>
            </a:lvl5pPr>
            <a:lvl6pPr marL="2514600" lvl="5" indent="-101600" algn="l" rtl="0">
              <a:spcBef>
                <a:spcPts val="400"/>
              </a:spcBef>
              <a:buClr>
                <a:schemeClr val="dk1"/>
              </a:buClr>
              <a:buFont typeface="Arial"/>
              <a:buChar char="•"/>
              <a:defRPr sz="2000">
                <a:solidFill>
                  <a:schemeClr val="dk1"/>
                </a:solidFill>
                <a:latin typeface="Calibri"/>
                <a:ea typeface="Calibri"/>
                <a:cs typeface="Calibri"/>
                <a:sym typeface="Calibri"/>
              </a:defRPr>
            </a:lvl6pPr>
            <a:lvl7pPr marL="2971800" lvl="6" indent="-101600" algn="l" rtl="0">
              <a:spcBef>
                <a:spcPts val="400"/>
              </a:spcBef>
              <a:buClr>
                <a:schemeClr val="dk1"/>
              </a:buClr>
              <a:buFont typeface="Arial"/>
              <a:buChar char="•"/>
              <a:defRPr sz="2000">
                <a:solidFill>
                  <a:schemeClr val="dk1"/>
                </a:solidFill>
                <a:latin typeface="Calibri"/>
                <a:ea typeface="Calibri"/>
                <a:cs typeface="Calibri"/>
                <a:sym typeface="Calibri"/>
              </a:defRPr>
            </a:lvl7pPr>
            <a:lvl8pPr marL="3429000" lvl="7" indent="-101600" algn="l" rtl="0">
              <a:spcBef>
                <a:spcPts val="400"/>
              </a:spcBef>
              <a:buClr>
                <a:schemeClr val="dk1"/>
              </a:buClr>
              <a:buFont typeface="Arial"/>
              <a:buChar char="•"/>
              <a:defRPr sz="2000">
                <a:solidFill>
                  <a:schemeClr val="dk1"/>
                </a:solidFill>
                <a:latin typeface="Calibri"/>
                <a:ea typeface="Calibri"/>
                <a:cs typeface="Calibri"/>
                <a:sym typeface="Calibri"/>
              </a:defRPr>
            </a:lvl8pPr>
            <a:lvl9pPr marL="3886200" lvl="8" indent="-101600" algn="l" rtl="0">
              <a:spcBef>
                <a:spcPts val="400"/>
              </a:spcBef>
              <a:buClr>
                <a:schemeClr val="dk1"/>
              </a:buClr>
              <a:buFont typeface="Arial"/>
              <a:buChar char="•"/>
              <a:defRPr sz="2000">
                <a:solidFill>
                  <a:schemeClr val="dk1"/>
                </a:solidFill>
                <a:latin typeface="Calibri"/>
                <a:ea typeface="Calibri"/>
                <a:cs typeface="Calibri"/>
                <a:sym typeface="Calibri"/>
              </a:defRPr>
            </a:lvl9pPr>
          </a:lstStyle>
          <a:p>
            <a:endParaRPr/>
          </a:p>
        </p:txBody>
      </p:sp>
      <p:sp>
        <p:nvSpPr>
          <p:cNvPr id="170" name="Shape 170"/>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171" name="Shape 171"/>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172" name="Shape 172"/>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Calibri"/>
              <a:buNone/>
            </a:pPr>
            <a:r>
              <a:rPr lang="en-US" sz="1200" b="0" i="0" u="none" strike="noStrike" cap="none">
                <a:solidFill>
                  <a:srgbClr val="888888"/>
                </a:solidFill>
                <a:latin typeface="Calibri"/>
                <a:ea typeface="Calibri"/>
                <a:cs typeface="Calibri"/>
                <a:sym typeface="Calibri"/>
              </a:rPr>
              <a:t>openprof.eu</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34"/>
        <p:cNvGrpSpPr/>
        <p:nvPr/>
      </p:nvGrpSpPr>
      <p:grpSpPr>
        <a:xfrm>
          <a:off x="0" y="0"/>
          <a:ext cx="0" cy="0"/>
          <a:chOff x="0" y="0"/>
          <a:chExt cx="0" cy="0"/>
        </a:xfrm>
      </p:grpSpPr>
      <p:sp>
        <p:nvSpPr>
          <p:cNvPr id="35" name="Shape 35"/>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36" name="Shape 36"/>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37" name="Shape 37"/>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Calibri"/>
              <a:buNone/>
            </a:pPr>
            <a:r>
              <a:rPr lang="en-US" sz="1200" b="0" i="0" u="none" strike="noStrike" cap="none">
                <a:solidFill>
                  <a:srgbClr val="888888"/>
                </a:solidFill>
                <a:latin typeface="Calibri"/>
                <a:ea typeface="Calibri"/>
                <a:cs typeface="Calibri"/>
                <a:sym typeface="Calibri"/>
              </a:rPr>
              <a:t>openprof.eu</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38"/>
        <p:cNvGrpSpPr/>
        <p:nvPr/>
      </p:nvGrpSpPr>
      <p:grpSpPr>
        <a:xfrm>
          <a:off x="0" y="0"/>
          <a:ext cx="0" cy="0"/>
          <a:chOff x="0" y="0"/>
          <a:chExt cx="0" cy="0"/>
        </a:xfrm>
      </p:grpSpPr>
      <p:sp>
        <p:nvSpPr>
          <p:cNvPr id="39" name="Shape 39"/>
          <p:cNvSpPr txBox="1">
            <a:spLocks noGrp="1"/>
          </p:cNvSpPr>
          <p:nvPr>
            <p:ph type="title"/>
          </p:nvPr>
        </p:nvSpPr>
        <p:spPr>
          <a:xfrm>
            <a:off x="1174016" y="4406900"/>
            <a:ext cx="6638538" cy="1362075"/>
          </a:xfrm>
          <a:prstGeom prst="rect">
            <a:avLst/>
          </a:prstGeom>
          <a:noFill/>
          <a:ln>
            <a:noFill/>
          </a:ln>
        </p:spPr>
        <p:txBody>
          <a:bodyPr lIns="91425" tIns="91425" rIns="91425" bIns="91425" anchor="t" anchorCtr="0"/>
          <a:lstStyle>
            <a:lvl1pPr lvl="0" algn="l" rtl="0">
              <a:spcBef>
                <a:spcPts val="0"/>
              </a:spcBef>
              <a:defRPr sz="4000" b="1" cap="none"/>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40" name="Shape 40"/>
          <p:cNvSpPr txBox="1">
            <a:spLocks noGrp="1"/>
          </p:cNvSpPr>
          <p:nvPr>
            <p:ph type="body" idx="1"/>
          </p:nvPr>
        </p:nvSpPr>
        <p:spPr>
          <a:xfrm>
            <a:off x="1174016" y="2906713"/>
            <a:ext cx="6638540" cy="1500187"/>
          </a:xfrm>
          <a:prstGeom prst="rect">
            <a:avLst/>
          </a:prstGeom>
          <a:noFill/>
          <a:ln>
            <a:noFill/>
          </a:ln>
        </p:spPr>
        <p:txBody>
          <a:bodyPr lIns="91425" tIns="91425" rIns="91425" bIns="91425" anchor="b" anchorCtr="0"/>
          <a:lstStyle>
            <a:lvl1pPr marL="0" lvl="0" indent="0" rtl="0">
              <a:spcBef>
                <a:spcPts val="0"/>
              </a:spcBef>
              <a:buClr>
                <a:srgbClr val="888888"/>
              </a:buClr>
              <a:buNone/>
              <a:defRPr sz="2000">
                <a:solidFill>
                  <a:srgbClr val="888888"/>
                </a:solidFill>
              </a:defRPr>
            </a:lvl1pPr>
            <a:lvl2pPr marL="457200" lvl="1" indent="0" rtl="0">
              <a:spcBef>
                <a:spcPts val="0"/>
              </a:spcBef>
              <a:buClr>
                <a:srgbClr val="888888"/>
              </a:buClr>
              <a:buNone/>
              <a:defRPr sz="1800">
                <a:solidFill>
                  <a:srgbClr val="888888"/>
                </a:solidFill>
              </a:defRPr>
            </a:lvl2pPr>
            <a:lvl3pPr marL="914400" lvl="2" indent="0" rtl="0">
              <a:spcBef>
                <a:spcPts val="0"/>
              </a:spcBef>
              <a:buClr>
                <a:srgbClr val="888888"/>
              </a:buClr>
              <a:buNone/>
              <a:defRPr sz="1600">
                <a:solidFill>
                  <a:srgbClr val="888888"/>
                </a:solidFill>
              </a:defRPr>
            </a:lvl3pPr>
            <a:lvl4pPr marL="1371600" lvl="3" indent="0" rtl="0">
              <a:spcBef>
                <a:spcPts val="0"/>
              </a:spcBef>
              <a:buClr>
                <a:srgbClr val="888888"/>
              </a:buClr>
              <a:buNone/>
              <a:defRPr sz="1400">
                <a:solidFill>
                  <a:srgbClr val="888888"/>
                </a:solidFill>
              </a:defRPr>
            </a:lvl4pPr>
            <a:lvl5pPr marL="1828800" lvl="4" indent="0" rtl="0">
              <a:spcBef>
                <a:spcPts val="0"/>
              </a:spcBef>
              <a:buClr>
                <a:srgbClr val="888888"/>
              </a:buClr>
              <a:buNone/>
              <a:defRPr sz="1400">
                <a:solidFill>
                  <a:srgbClr val="888888"/>
                </a:solidFill>
              </a:defRPr>
            </a:lvl5pPr>
            <a:lvl6pPr marL="2286000" lvl="5" indent="0" rtl="0">
              <a:spcBef>
                <a:spcPts val="0"/>
              </a:spcBef>
              <a:buClr>
                <a:srgbClr val="888888"/>
              </a:buClr>
              <a:buFont typeface="Calibri"/>
              <a:buNone/>
              <a:defRPr sz="1400">
                <a:solidFill>
                  <a:srgbClr val="888888"/>
                </a:solidFill>
              </a:defRPr>
            </a:lvl6pPr>
            <a:lvl7pPr marL="2743200" lvl="6" indent="0" rtl="0">
              <a:spcBef>
                <a:spcPts val="0"/>
              </a:spcBef>
              <a:buClr>
                <a:srgbClr val="888888"/>
              </a:buClr>
              <a:buFont typeface="Calibri"/>
              <a:buNone/>
              <a:defRPr sz="1400">
                <a:solidFill>
                  <a:srgbClr val="888888"/>
                </a:solidFill>
              </a:defRPr>
            </a:lvl7pPr>
            <a:lvl8pPr marL="3200400" lvl="7" indent="0" rtl="0">
              <a:spcBef>
                <a:spcPts val="0"/>
              </a:spcBef>
              <a:buClr>
                <a:srgbClr val="888888"/>
              </a:buClr>
              <a:buFont typeface="Calibri"/>
              <a:buNone/>
              <a:defRPr sz="1400">
                <a:solidFill>
                  <a:srgbClr val="888888"/>
                </a:solidFill>
              </a:defRPr>
            </a:lvl8pPr>
            <a:lvl9pPr marL="3657600" lvl="8" indent="0" rtl="0">
              <a:spcBef>
                <a:spcPts val="0"/>
              </a:spcBef>
              <a:buClr>
                <a:srgbClr val="888888"/>
              </a:buClr>
              <a:buFont typeface="Calibri"/>
              <a:buNone/>
              <a:defRPr sz="1400">
                <a:solidFill>
                  <a:srgbClr val="888888"/>
                </a:solidFill>
              </a:defRPr>
            </a:lvl9pPr>
          </a:lstStyle>
          <a:p>
            <a:endParaRPr/>
          </a:p>
        </p:txBody>
      </p:sp>
      <p:sp>
        <p:nvSpPr>
          <p:cNvPr id="41" name="Shape 41"/>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42" name="Shape 42"/>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43" name="Shape 43"/>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Calibri"/>
              <a:buNone/>
            </a:pPr>
            <a:r>
              <a:rPr lang="en-US" sz="1200" b="0" i="0" u="none" strike="noStrike" cap="none">
                <a:solidFill>
                  <a:srgbClr val="888888"/>
                </a:solidFill>
                <a:latin typeface="Calibri"/>
                <a:ea typeface="Calibri"/>
                <a:cs typeface="Calibri"/>
                <a:sym typeface="Calibri"/>
              </a:rPr>
              <a:t>openprof.eu</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Shape 44"/>
        <p:cNvGrpSpPr/>
        <p:nvPr/>
      </p:nvGrpSpPr>
      <p:grpSpPr>
        <a:xfrm>
          <a:off x="0" y="0"/>
          <a:ext cx="0" cy="0"/>
          <a:chOff x="0" y="0"/>
          <a:chExt cx="0" cy="0"/>
        </a:xfrm>
      </p:grpSpPr>
      <p:sp>
        <p:nvSpPr>
          <p:cNvPr id="45" name="Shape 45"/>
          <p:cNvSpPr txBox="1">
            <a:spLocks noGrp="1"/>
          </p:cNvSpPr>
          <p:nvPr>
            <p:ph type="title"/>
          </p:nvPr>
        </p:nvSpPr>
        <p:spPr>
          <a:xfrm>
            <a:off x="1141998" y="274637"/>
            <a:ext cx="6670558" cy="1143000"/>
          </a:xfrm>
          <a:prstGeom prst="rect">
            <a:avLst/>
          </a:prstGeom>
          <a:noFill/>
          <a:ln>
            <a:noFill/>
          </a:ln>
        </p:spPr>
        <p:txBody>
          <a:bodyPr lIns="91425" tIns="91425" rIns="91425" bIns="91425" anchor="ctr" anchorCtr="0"/>
          <a:lstStyle>
            <a:lvl1pPr lvl="0" algn="ctr" rtl="0">
              <a:spcBef>
                <a:spcPts val="0"/>
              </a:spcBef>
              <a:buClr>
                <a:schemeClr val="dk1"/>
              </a:buClr>
              <a:buNone/>
              <a:defRPr sz="4400">
                <a:solidFill>
                  <a:schemeClr val="dk1"/>
                </a:solidFill>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46" name="Shape 46"/>
          <p:cNvSpPr txBox="1">
            <a:spLocks noGrp="1"/>
          </p:cNvSpPr>
          <p:nvPr>
            <p:ph type="body" idx="1"/>
          </p:nvPr>
        </p:nvSpPr>
        <p:spPr>
          <a:xfrm>
            <a:off x="1141998" y="1600200"/>
            <a:ext cx="3353801" cy="4525963"/>
          </a:xfrm>
          <a:prstGeom prst="rect">
            <a:avLst/>
          </a:prstGeom>
          <a:noFill/>
          <a:ln>
            <a:noFill/>
          </a:ln>
        </p:spPr>
        <p:txBody>
          <a:bodyPr lIns="91425" tIns="91425" rIns="91425" bIns="91425" anchor="t" anchorCtr="0"/>
          <a:lstStyle>
            <a:lvl1pPr lvl="0" rtl="0">
              <a:spcBef>
                <a:spcPts val="0"/>
              </a:spcBef>
              <a:defRPr sz="2800"/>
            </a:lvl1pPr>
            <a:lvl2pPr lvl="1" rtl="0">
              <a:spcBef>
                <a:spcPts val="0"/>
              </a:spcBef>
              <a:defRPr sz="2400"/>
            </a:lvl2pPr>
            <a:lvl3pPr lvl="2" rtl="0">
              <a:spcBef>
                <a:spcPts val="0"/>
              </a:spcBef>
              <a:defRPr sz="2000"/>
            </a:lvl3pPr>
            <a:lvl4pPr lvl="3" rtl="0">
              <a:spcBef>
                <a:spcPts val="0"/>
              </a:spcBef>
              <a:defRPr sz="1800"/>
            </a:lvl4pPr>
            <a:lvl5pPr lvl="4" rtl="0">
              <a:spcBef>
                <a:spcPts val="0"/>
              </a:spcBef>
              <a:defRPr sz="1800"/>
            </a:lvl5pPr>
            <a:lvl6pPr lvl="5" rtl="0">
              <a:spcBef>
                <a:spcPts val="0"/>
              </a:spcBef>
              <a:defRPr sz="1800"/>
            </a:lvl6pPr>
            <a:lvl7pPr lvl="6" rtl="0">
              <a:spcBef>
                <a:spcPts val="0"/>
              </a:spcBef>
              <a:defRPr sz="1800"/>
            </a:lvl7pPr>
            <a:lvl8pPr lvl="7" rtl="0">
              <a:spcBef>
                <a:spcPts val="0"/>
              </a:spcBef>
              <a:defRPr sz="1800"/>
            </a:lvl8pPr>
            <a:lvl9pPr lvl="8" rtl="0">
              <a:spcBef>
                <a:spcPts val="0"/>
              </a:spcBef>
              <a:defRPr sz="1800"/>
            </a:lvl9pPr>
          </a:lstStyle>
          <a:p>
            <a:endParaRPr/>
          </a:p>
        </p:txBody>
      </p:sp>
      <p:sp>
        <p:nvSpPr>
          <p:cNvPr id="47" name="Shape 47"/>
          <p:cNvSpPr txBox="1">
            <a:spLocks noGrp="1"/>
          </p:cNvSpPr>
          <p:nvPr>
            <p:ph type="body" idx="2"/>
          </p:nvPr>
        </p:nvSpPr>
        <p:spPr>
          <a:xfrm>
            <a:off x="4648200" y="1600200"/>
            <a:ext cx="3164356" cy="4525963"/>
          </a:xfrm>
          <a:prstGeom prst="rect">
            <a:avLst/>
          </a:prstGeom>
          <a:noFill/>
          <a:ln>
            <a:noFill/>
          </a:ln>
        </p:spPr>
        <p:txBody>
          <a:bodyPr lIns="91425" tIns="91425" rIns="91425" bIns="91425" anchor="t" anchorCtr="0"/>
          <a:lstStyle>
            <a:lvl1pPr lvl="0" rtl="0">
              <a:spcBef>
                <a:spcPts val="0"/>
              </a:spcBef>
              <a:defRPr sz="2800"/>
            </a:lvl1pPr>
            <a:lvl2pPr lvl="1" rtl="0">
              <a:spcBef>
                <a:spcPts val="0"/>
              </a:spcBef>
              <a:defRPr sz="2400"/>
            </a:lvl2pPr>
            <a:lvl3pPr lvl="2" rtl="0">
              <a:spcBef>
                <a:spcPts val="0"/>
              </a:spcBef>
              <a:defRPr sz="2000"/>
            </a:lvl3pPr>
            <a:lvl4pPr lvl="3" rtl="0">
              <a:spcBef>
                <a:spcPts val="0"/>
              </a:spcBef>
              <a:defRPr sz="1800"/>
            </a:lvl4pPr>
            <a:lvl5pPr lvl="4" rtl="0">
              <a:spcBef>
                <a:spcPts val="0"/>
              </a:spcBef>
              <a:defRPr sz="1800"/>
            </a:lvl5pPr>
            <a:lvl6pPr lvl="5" rtl="0">
              <a:spcBef>
                <a:spcPts val="0"/>
              </a:spcBef>
              <a:defRPr sz="1800"/>
            </a:lvl6pPr>
            <a:lvl7pPr lvl="6" rtl="0">
              <a:spcBef>
                <a:spcPts val="0"/>
              </a:spcBef>
              <a:defRPr sz="1800"/>
            </a:lvl7pPr>
            <a:lvl8pPr lvl="7" rtl="0">
              <a:spcBef>
                <a:spcPts val="0"/>
              </a:spcBef>
              <a:defRPr sz="1800"/>
            </a:lvl8pPr>
            <a:lvl9pPr lvl="8" rtl="0">
              <a:spcBef>
                <a:spcPts val="0"/>
              </a:spcBef>
              <a:defRPr sz="1800"/>
            </a:lvl9pPr>
          </a:lstStyle>
          <a:p>
            <a:endParaRPr/>
          </a:p>
        </p:txBody>
      </p:sp>
      <p:sp>
        <p:nvSpPr>
          <p:cNvPr id="48" name="Shape 48"/>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49" name="Shape 49"/>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50" name="Shape 50"/>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Calibri"/>
              <a:buNone/>
            </a:pPr>
            <a:r>
              <a:rPr lang="en-US" sz="1200" b="0" i="0" u="none" strike="noStrike" cap="none">
                <a:solidFill>
                  <a:srgbClr val="888888"/>
                </a:solidFill>
                <a:latin typeface="Calibri"/>
                <a:ea typeface="Calibri"/>
                <a:cs typeface="Calibri"/>
                <a:sym typeface="Calibri"/>
              </a:rPr>
              <a:t>openprof.eu</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Shape 51"/>
        <p:cNvGrpSpPr/>
        <p:nvPr/>
      </p:nvGrpSpPr>
      <p:grpSpPr>
        <a:xfrm>
          <a:off x="0" y="0"/>
          <a:ext cx="0" cy="0"/>
          <a:chOff x="0" y="0"/>
          <a:chExt cx="0" cy="0"/>
        </a:xfrm>
      </p:grpSpPr>
      <p:sp>
        <p:nvSpPr>
          <p:cNvPr id="52" name="Shape 52"/>
          <p:cNvSpPr txBox="1">
            <a:spLocks noGrp="1"/>
          </p:cNvSpPr>
          <p:nvPr>
            <p:ph type="title"/>
          </p:nvPr>
        </p:nvSpPr>
        <p:spPr>
          <a:xfrm>
            <a:off x="1141998" y="274637"/>
            <a:ext cx="6670558" cy="1143000"/>
          </a:xfrm>
          <a:prstGeom prst="rect">
            <a:avLst/>
          </a:prstGeom>
          <a:noFill/>
          <a:ln>
            <a:noFill/>
          </a:ln>
        </p:spPr>
        <p:txBody>
          <a:bodyPr lIns="91425" tIns="91425" rIns="91425" bIns="91425" anchor="ctr" anchorCtr="0"/>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53" name="Shape 53"/>
          <p:cNvSpPr txBox="1">
            <a:spLocks noGrp="1"/>
          </p:cNvSpPr>
          <p:nvPr>
            <p:ph type="body" idx="1"/>
          </p:nvPr>
        </p:nvSpPr>
        <p:spPr>
          <a:xfrm>
            <a:off x="457200" y="1535112"/>
            <a:ext cx="4040187" cy="639762"/>
          </a:xfrm>
          <a:prstGeom prst="rect">
            <a:avLst/>
          </a:prstGeom>
          <a:noFill/>
          <a:ln>
            <a:noFill/>
          </a:ln>
        </p:spPr>
        <p:txBody>
          <a:bodyPr lIns="91425" tIns="91425" rIns="91425" bIns="91425" anchor="b" anchorCtr="0"/>
          <a:lstStyle>
            <a:lvl1pPr marL="0" lvl="0" indent="0" rtl="0">
              <a:spcBef>
                <a:spcPts val="0"/>
              </a:spcBef>
              <a:buNone/>
              <a:defRPr sz="2400" b="1"/>
            </a:lvl1pPr>
            <a:lvl2pPr marL="457200" lvl="1" indent="0" rtl="0">
              <a:spcBef>
                <a:spcPts val="0"/>
              </a:spcBef>
              <a:buNone/>
              <a:defRPr sz="2000" b="1"/>
            </a:lvl2pPr>
            <a:lvl3pPr marL="914400" lvl="2" indent="0" rtl="0">
              <a:spcBef>
                <a:spcPts val="0"/>
              </a:spcBef>
              <a:buNone/>
              <a:defRPr sz="1800" b="1"/>
            </a:lvl3pPr>
            <a:lvl4pPr marL="1371600" lvl="3" indent="0" rtl="0">
              <a:spcBef>
                <a:spcPts val="0"/>
              </a:spcBef>
              <a:buNone/>
              <a:defRPr sz="1600" b="1"/>
            </a:lvl4pPr>
            <a:lvl5pPr marL="1828800" lvl="4" indent="0" rtl="0">
              <a:spcBef>
                <a:spcPts val="0"/>
              </a:spcBef>
              <a:buNone/>
              <a:defRPr sz="1600" b="1"/>
            </a:lvl5pPr>
            <a:lvl6pPr marL="2286000" lvl="5" indent="0" rtl="0">
              <a:spcBef>
                <a:spcPts val="0"/>
              </a:spcBef>
              <a:buFont typeface="Calibri"/>
              <a:buNone/>
              <a:defRPr sz="1600" b="1"/>
            </a:lvl6pPr>
            <a:lvl7pPr marL="2743200" lvl="6" indent="0" rtl="0">
              <a:spcBef>
                <a:spcPts val="0"/>
              </a:spcBef>
              <a:buFont typeface="Calibri"/>
              <a:buNone/>
              <a:defRPr sz="1600" b="1"/>
            </a:lvl7pPr>
            <a:lvl8pPr marL="3200400" lvl="7" indent="0" rtl="0">
              <a:spcBef>
                <a:spcPts val="0"/>
              </a:spcBef>
              <a:buFont typeface="Calibri"/>
              <a:buNone/>
              <a:defRPr sz="1600" b="1"/>
            </a:lvl8pPr>
            <a:lvl9pPr marL="3657600" lvl="8" indent="0" rtl="0">
              <a:spcBef>
                <a:spcPts val="0"/>
              </a:spcBef>
              <a:buFont typeface="Calibri"/>
              <a:buNone/>
              <a:defRPr sz="1600" b="1"/>
            </a:lvl9pPr>
          </a:lstStyle>
          <a:p>
            <a:endParaRPr/>
          </a:p>
        </p:txBody>
      </p:sp>
      <p:sp>
        <p:nvSpPr>
          <p:cNvPr id="54" name="Shape 54"/>
          <p:cNvSpPr txBox="1">
            <a:spLocks noGrp="1"/>
          </p:cNvSpPr>
          <p:nvPr>
            <p:ph type="body" idx="2"/>
          </p:nvPr>
        </p:nvSpPr>
        <p:spPr>
          <a:xfrm>
            <a:off x="457200" y="2174875"/>
            <a:ext cx="4040187" cy="3951287"/>
          </a:xfrm>
          <a:prstGeom prst="rect">
            <a:avLst/>
          </a:prstGeom>
          <a:noFill/>
          <a:ln>
            <a:noFill/>
          </a:ln>
        </p:spPr>
        <p:txBody>
          <a:bodyPr lIns="91425" tIns="91425" rIns="91425" bIns="91425" anchor="t" anchorCtr="0"/>
          <a:lstStyle>
            <a:lvl1pPr lvl="0" rtl="0">
              <a:spcBef>
                <a:spcPts val="0"/>
              </a:spcBef>
              <a:defRPr sz="2400"/>
            </a:lvl1pPr>
            <a:lvl2pPr lvl="1" rtl="0">
              <a:spcBef>
                <a:spcPts val="0"/>
              </a:spcBef>
              <a:defRPr sz="2000"/>
            </a:lvl2pPr>
            <a:lvl3pPr lvl="2" rtl="0">
              <a:spcBef>
                <a:spcPts val="0"/>
              </a:spcBef>
              <a:defRPr sz="1800"/>
            </a:lvl3pPr>
            <a:lvl4pPr lvl="3" rtl="0">
              <a:spcBef>
                <a:spcPts val="0"/>
              </a:spcBef>
              <a:defRPr sz="1600"/>
            </a:lvl4pPr>
            <a:lvl5pPr lvl="4" rtl="0">
              <a:spcBef>
                <a:spcPts val="0"/>
              </a:spcBef>
              <a:defRPr sz="1600"/>
            </a:lvl5pPr>
            <a:lvl6pPr lvl="5" rtl="0">
              <a:spcBef>
                <a:spcPts val="0"/>
              </a:spcBef>
              <a:defRPr sz="1600"/>
            </a:lvl6pPr>
            <a:lvl7pPr lvl="6" rtl="0">
              <a:spcBef>
                <a:spcPts val="0"/>
              </a:spcBef>
              <a:defRPr sz="1600"/>
            </a:lvl7pPr>
            <a:lvl8pPr lvl="7" rtl="0">
              <a:spcBef>
                <a:spcPts val="0"/>
              </a:spcBef>
              <a:defRPr sz="1600"/>
            </a:lvl8pPr>
            <a:lvl9pPr lvl="8" rtl="0">
              <a:spcBef>
                <a:spcPts val="0"/>
              </a:spcBef>
              <a:defRPr sz="1600"/>
            </a:lvl9pPr>
          </a:lstStyle>
          <a:p>
            <a:endParaRPr/>
          </a:p>
        </p:txBody>
      </p:sp>
      <p:sp>
        <p:nvSpPr>
          <p:cNvPr id="55" name="Shape 55"/>
          <p:cNvSpPr txBox="1">
            <a:spLocks noGrp="1"/>
          </p:cNvSpPr>
          <p:nvPr>
            <p:ph type="body" idx="3"/>
          </p:nvPr>
        </p:nvSpPr>
        <p:spPr>
          <a:xfrm>
            <a:off x="4645025" y="1535112"/>
            <a:ext cx="4041774" cy="639762"/>
          </a:xfrm>
          <a:prstGeom prst="rect">
            <a:avLst/>
          </a:prstGeom>
          <a:noFill/>
          <a:ln>
            <a:noFill/>
          </a:ln>
        </p:spPr>
        <p:txBody>
          <a:bodyPr lIns="91425" tIns="91425" rIns="91425" bIns="91425" anchor="b" anchorCtr="0"/>
          <a:lstStyle>
            <a:lvl1pPr marL="0" lvl="0" indent="0" rtl="0">
              <a:spcBef>
                <a:spcPts val="0"/>
              </a:spcBef>
              <a:buNone/>
              <a:defRPr sz="2400" b="1"/>
            </a:lvl1pPr>
            <a:lvl2pPr marL="457200" lvl="1" indent="0" rtl="0">
              <a:spcBef>
                <a:spcPts val="0"/>
              </a:spcBef>
              <a:buNone/>
              <a:defRPr sz="2000" b="1"/>
            </a:lvl2pPr>
            <a:lvl3pPr marL="914400" lvl="2" indent="0" rtl="0">
              <a:spcBef>
                <a:spcPts val="0"/>
              </a:spcBef>
              <a:buNone/>
              <a:defRPr sz="1800" b="1"/>
            </a:lvl3pPr>
            <a:lvl4pPr marL="1371600" lvl="3" indent="0" rtl="0">
              <a:spcBef>
                <a:spcPts val="0"/>
              </a:spcBef>
              <a:buNone/>
              <a:defRPr sz="1600" b="1"/>
            </a:lvl4pPr>
            <a:lvl5pPr marL="1828800" lvl="4" indent="0" rtl="0">
              <a:spcBef>
                <a:spcPts val="0"/>
              </a:spcBef>
              <a:buNone/>
              <a:defRPr sz="1600" b="1"/>
            </a:lvl5pPr>
            <a:lvl6pPr marL="2286000" lvl="5" indent="0" rtl="0">
              <a:spcBef>
                <a:spcPts val="0"/>
              </a:spcBef>
              <a:buFont typeface="Calibri"/>
              <a:buNone/>
              <a:defRPr sz="1600" b="1"/>
            </a:lvl6pPr>
            <a:lvl7pPr marL="2743200" lvl="6" indent="0" rtl="0">
              <a:spcBef>
                <a:spcPts val="0"/>
              </a:spcBef>
              <a:buFont typeface="Calibri"/>
              <a:buNone/>
              <a:defRPr sz="1600" b="1"/>
            </a:lvl7pPr>
            <a:lvl8pPr marL="3200400" lvl="7" indent="0" rtl="0">
              <a:spcBef>
                <a:spcPts val="0"/>
              </a:spcBef>
              <a:buFont typeface="Calibri"/>
              <a:buNone/>
              <a:defRPr sz="1600" b="1"/>
            </a:lvl8pPr>
            <a:lvl9pPr marL="3657600" lvl="8" indent="0" rtl="0">
              <a:spcBef>
                <a:spcPts val="0"/>
              </a:spcBef>
              <a:buFont typeface="Calibri"/>
              <a:buNone/>
              <a:defRPr sz="1600" b="1"/>
            </a:lvl9pPr>
          </a:lstStyle>
          <a:p>
            <a:endParaRPr/>
          </a:p>
        </p:txBody>
      </p:sp>
      <p:sp>
        <p:nvSpPr>
          <p:cNvPr id="56" name="Shape 56"/>
          <p:cNvSpPr txBox="1">
            <a:spLocks noGrp="1"/>
          </p:cNvSpPr>
          <p:nvPr>
            <p:ph type="body" idx="4"/>
          </p:nvPr>
        </p:nvSpPr>
        <p:spPr>
          <a:xfrm>
            <a:off x="4645025" y="2174875"/>
            <a:ext cx="4041774" cy="3951287"/>
          </a:xfrm>
          <a:prstGeom prst="rect">
            <a:avLst/>
          </a:prstGeom>
          <a:noFill/>
          <a:ln>
            <a:noFill/>
          </a:ln>
        </p:spPr>
        <p:txBody>
          <a:bodyPr lIns="91425" tIns="91425" rIns="91425" bIns="91425" anchor="t" anchorCtr="0"/>
          <a:lstStyle>
            <a:lvl1pPr lvl="0" rtl="0">
              <a:spcBef>
                <a:spcPts val="0"/>
              </a:spcBef>
              <a:defRPr sz="2400"/>
            </a:lvl1pPr>
            <a:lvl2pPr lvl="1" rtl="0">
              <a:spcBef>
                <a:spcPts val="0"/>
              </a:spcBef>
              <a:defRPr sz="2000"/>
            </a:lvl2pPr>
            <a:lvl3pPr lvl="2" rtl="0">
              <a:spcBef>
                <a:spcPts val="0"/>
              </a:spcBef>
              <a:defRPr sz="1800"/>
            </a:lvl3pPr>
            <a:lvl4pPr lvl="3" rtl="0">
              <a:spcBef>
                <a:spcPts val="0"/>
              </a:spcBef>
              <a:defRPr sz="1600"/>
            </a:lvl4pPr>
            <a:lvl5pPr lvl="4" rtl="0">
              <a:spcBef>
                <a:spcPts val="0"/>
              </a:spcBef>
              <a:defRPr sz="1600"/>
            </a:lvl5pPr>
            <a:lvl6pPr lvl="5" rtl="0">
              <a:spcBef>
                <a:spcPts val="0"/>
              </a:spcBef>
              <a:defRPr sz="1600"/>
            </a:lvl6pPr>
            <a:lvl7pPr lvl="6" rtl="0">
              <a:spcBef>
                <a:spcPts val="0"/>
              </a:spcBef>
              <a:defRPr sz="1600"/>
            </a:lvl7pPr>
            <a:lvl8pPr lvl="7" rtl="0">
              <a:spcBef>
                <a:spcPts val="0"/>
              </a:spcBef>
              <a:defRPr sz="1600"/>
            </a:lvl8pPr>
            <a:lvl9pPr lvl="8" rtl="0">
              <a:spcBef>
                <a:spcPts val="0"/>
              </a:spcBef>
              <a:defRPr sz="1600"/>
            </a:lvl9pPr>
          </a:lstStyle>
          <a:p>
            <a:endParaRPr/>
          </a:p>
        </p:txBody>
      </p:sp>
      <p:sp>
        <p:nvSpPr>
          <p:cNvPr id="57" name="Shape 57"/>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58" name="Shape 58"/>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59" name="Shape 59"/>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r>
              <a:rPr lang="en-US" sz="1200" b="0" i="0" u="none" strike="noStrike" cap="none">
                <a:solidFill>
                  <a:srgbClr val="888888"/>
                </a:solidFill>
                <a:latin typeface="Calibri"/>
                <a:ea typeface="Calibri"/>
                <a:cs typeface="Calibri"/>
                <a:sym typeface="Calibri"/>
              </a:rPr>
              <a:t>openprof.eu</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60"/>
        <p:cNvGrpSpPr/>
        <p:nvPr/>
      </p:nvGrpSpPr>
      <p:grpSpPr>
        <a:xfrm>
          <a:off x="0" y="0"/>
          <a:ext cx="0" cy="0"/>
          <a:chOff x="0" y="0"/>
          <a:chExt cx="0" cy="0"/>
        </a:xfrm>
      </p:grpSpPr>
      <p:sp>
        <p:nvSpPr>
          <p:cNvPr id="61" name="Shape 61"/>
          <p:cNvSpPr txBox="1">
            <a:spLocks noGrp="1"/>
          </p:cNvSpPr>
          <p:nvPr>
            <p:ph type="title"/>
          </p:nvPr>
        </p:nvSpPr>
        <p:spPr>
          <a:xfrm>
            <a:off x="1141998" y="722862"/>
            <a:ext cx="6670558" cy="1143000"/>
          </a:xfrm>
          <a:prstGeom prst="rect">
            <a:avLst/>
          </a:prstGeom>
          <a:noFill/>
          <a:ln>
            <a:noFill/>
          </a:ln>
        </p:spPr>
        <p:txBody>
          <a:bodyPr lIns="91425" tIns="91425" rIns="91425" bIns="91425" anchor="ctr" anchorCtr="0"/>
          <a:lstStyle>
            <a:lvl1pPr lvl="0" algn="ctr" rtl="0">
              <a:spcBef>
                <a:spcPts val="0"/>
              </a:spcBef>
              <a:buClr>
                <a:schemeClr val="dk1"/>
              </a:buClr>
              <a:buNone/>
              <a:defRPr sz="4400">
                <a:solidFill>
                  <a:schemeClr val="dk1"/>
                </a:solidFill>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62" name="Shape 62"/>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63" name="Shape 63"/>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64" name="Shape 64"/>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r>
              <a:rPr lang="en-US" sz="1200" b="0" i="0" u="none" strike="noStrike" cap="none">
                <a:solidFill>
                  <a:srgbClr val="888888"/>
                </a:solidFill>
                <a:latin typeface="Calibri"/>
                <a:ea typeface="Calibri"/>
                <a:cs typeface="Calibri"/>
                <a:sym typeface="Calibri"/>
              </a:rPr>
              <a:t>openprof.eu</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65"/>
        <p:cNvGrpSpPr/>
        <p:nvPr/>
      </p:nvGrpSpPr>
      <p:grpSpPr>
        <a:xfrm>
          <a:off x="0" y="0"/>
          <a:ext cx="0" cy="0"/>
          <a:chOff x="0" y="0"/>
          <a:chExt cx="0" cy="0"/>
        </a:xfrm>
      </p:grpSpPr>
      <p:sp>
        <p:nvSpPr>
          <p:cNvPr id="66" name="Shape 66"/>
          <p:cNvSpPr txBox="1">
            <a:spLocks noGrp="1"/>
          </p:cNvSpPr>
          <p:nvPr>
            <p:ph type="title"/>
          </p:nvPr>
        </p:nvSpPr>
        <p:spPr>
          <a:xfrm>
            <a:off x="457200" y="273050"/>
            <a:ext cx="3008313" cy="1162049"/>
          </a:xfrm>
          <a:prstGeom prst="rect">
            <a:avLst/>
          </a:prstGeom>
          <a:noFill/>
          <a:ln>
            <a:noFill/>
          </a:ln>
        </p:spPr>
        <p:txBody>
          <a:bodyPr lIns="91425" tIns="91425" rIns="91425" bIns="91425" anchor="b" anchorCtr="0"/>
          <a:lstStyle>
            <a:lvl1pPr lvl="0" algn="l" rtl="0">
              <a:spcBef>
                <a:spcPts val="0"/>
              </a:spcBef>
              <a:defRPr sz="2000" b="1"/>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67" name="Shape 67"/>
          <p:cNvSpPr txBox="1">
            <a:spLocks noGrp="1"/>
          </p:cNvSpPr>
          <p:nvPr>
            <p:ph type="body" idx="1"/>
          </p:nvPr>
        </p:nvSpPr>
        <p:spPr>
          <a:xfrm>
            <a:off x="3575050" y="273050"/>
            <a:ext cx="5111750" cy="5853112"/>
          </a:xfrm>
          <a:prstGeom prst="rect">
            <a:avLst/>
          </a:prstGeom>
          <a:noFill/>
          <a:ln>
            <a:noFill/>
          </a:ln>
        </p:spPr>
        <p:txBody>
          <a:bodyPr lIns="91425" tIns="91425" rIns="91425" bIns="91425" anchor="t" anchorCtr="0"/>
          <a:lstStyle>
            <a:lvl1pPr lvl="0" rtl="0">
              <a:spcBef>
                <a:spcPts val="0"/>
              </a:spcBef>
              <a:defRPr sz="3200"/>
            </a:lvl1pPr>
            <a:lvl2pPr lvl="1" rtl="0">
              <a:spcBef>
                <a:spcPts val="0"/>
              </a:spcBef>
              <a:defRPr sz="2800"/>
            </a:lvl2pPr>
            <a:lvl3pPr lvl="2" rtl="0">
              <a:spcBef>
                <a:spcPts val="0"/>
              </a:spcBef>
              <a:defRPr sz="2400"/>
            </a:lvl3pPr>
            <a:lvl4pPr lvl="3" rtl="0">
              <a:spcBef>
                <a:spcPts val="0"/>
              </a:spcBef>
              <a:defRPr sz="2000"/>
            </a:lvl4pPr>
            <a:lvl5pPr lvl="4" rtl="0">
              <a:spcBef>
                <a:spcPts val="0"/>
              </a:spcBef>
              <a:defRPr sz="2000"/>
            </a:lvl5pPr>
            <a:lvl6pPr lvl="5" rtl="0">
              <a:spcBef>
                <a:spcPts val="0"/>
              </a:spcBef>
              <a:defRPr sz="2000"/>
            </a:lvl6pPr>
            <a:lvl7pPr lvl="6" rtl="0">
              <a:spcBef>
                <a:spcPts val="0"/>
              </a:spcBef>
              <a:defRPr sz="2000"/>
            </a:lvl7pPr>
            <a:lvl8pPr lvl="7" rtl="0">
              <a:spcBef>
                <a:spcPts val="0"/>
              </a:spcBef>
              <a:defRPr sz="2000"/>
            </a:lvl8pPr>
            <a:lvl9pPr lvl="8" rtl="0">
              <a:spcBef>
                <a:spcPts val="0"/>
              </a:spcBef>
              <a:defRPr sz="2000"/>
            </a:lvl9pPr>
          </a:lstStyle>
          <a:p>
            <a:endParaRPr/>
          </a:p>
        </p:txBody>
      </p:sp>
      <p:sp>
        <p:nvSpPr>
          <p:cNvPr id="68" name="Shape 68"/>
          <p:cNvSpPr txBox="1">
            <a:spLocks noGrp="1"/>
          </p:cNvSpPr>
          <p:nvPr>
            <p:ph type="body" idx="2"/>
          </p:nvPr>
        </p:nvSpPr>
        <p:spPr>
          <a:xfrm>
            <a:off x="457200" y="1435100"/>
            <a:ext cx="3008313" cy="4691063"/>
          </a:xfrm>
          <a:prstGeom prst="rect">
            <a:avLst/>
          </a:prstGeom>
          <a:noFill/>
          <a:ln>
            <a:noFill/>
          </a:ln>
        </p:spPr>
        <p:txBody>
          <a:bodyPr lIns="91425" tIns="91425" rIns="91425" bIns="91425" anchor="t" anchorCtr="0"/>
          <a:lstStyle>
            <a:lvl1pPr marL="0" lvl="0" indent="0" rtl="0">
              <a:spcBef>
                <a:spcPts val="0"/>
              </a:spcBef>
              <a:buNone/>
              <a:defRPr sz="1400"/>
            </a:lvl1pPr>
            <a:lvl2pPr marL="457200" lvl="1" indent="0" rtl="0">
              <a:spcBef>
                <a:spcPts val="0"/>
              </a:spcBef>
              <a:buNone/>
              <a:defRPr sz="1200"/>
            </a:lvl2pPr>
            <a:lvl3pPr marL="914400" lvl="2" indent="0" rtl="0">
              <a:spcBef>
                <a:spcPts val="0"/>
              </a:spcBef>
              <a:buNone/>
              <a:defRPr sz="1000"/>
            </a:lvl3pPr>
            <a:lvl4pPr marL="1371600" lvl="3" indent="0" rtl="0">
              <a:spcBef>
                <a:spcPts val="0"/>
              </a:spcBef>
              <a:buNone/>
              <a:defRPr sz="900"/>
            </a:lvl4pPr>
            <a:lvl5pPr marL="1828800" lvl="4" indent="0" rtl="0">
              <a:spcBef>
                <a:spcPts val="0"/>
              </a:spcBef>
              <a:buNone/>
              <a:defRPr sz="900"/>
            </a:lvl5pPr>
            <a:lvl6pPr marL="2286000" lvl="5" indent="0" rtl="0">
              <a:spcBef>
                <a:spcPts val="0"/>
              </a:spcBef>
              <a:buFont typeface="Calibri"/>
              <a:buNone/>
              <a:defRPr sz="900"/>
            </a:lvl6pPr>
            <a:lvl7pPr marL="2743200" lvl="6" indent="0" rtl="0">
              <a:spcBef>
                <a:spcPts val="0"/>
              </a:spcBef>
              <a:buFont typeface="Calibri"/>
              <a:buNone/>
              <a:defRPr sz="900"/>
            </a:lvl7pPr>
            <a:lvl8pPr marL="3200400" lvl="7" indent="0" rtl="0">
              <a:spcBef>
                <a:spcPts val="0"/>
              </a:spcBef>
              <a:buFont typeface="Calibri"/>
              <a:buNone/>
              <a:defRPr sz="900"/>
            </a:lvl8pPr>
            <a:lvl9pPr marL="3657600" lvl="8" indent="0" rtl="0">
              <a:spcBef>
                <a:spcPts val="0"/>
              </a:spcBef>
              <a:buFont typeface="Calibri"/>
              <a:buNone/>
              <a:defRPr sz="900"/>
            </a:lvl9pPr>
          </a:lstStyle>
          <a:p>
            <a:endParaRPr/>
          </a:p>
        </p:txBody>
      </p:sp>
      <p:sp>
        <p:nvSpPr>
          <p:cNvPr id="69" name="Shape 69"/>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70" name="Shape 70"/>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71" name="Shape 71"/>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Calibri"/>
              <a:buNone/>
            </a:pPr>
            <a:r>
              <a:rPr lang="en-US" sz="1200" b="0" i="0" u="none" strike="noStrike" cap="none">
                <a:solidFill>
                  <a:srgbClr val="888888"/>
                </a:solidFill>
                <a:latin typeface="Calibri"/>
                <a:ea typeface="Calibri"/>
                <a:cs typeface="Calibri"/>
                <a:sym typeface="Calibri"/>
              </a:rPr>
              <a:t>openprof.eu</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72"/>
        <p:cNvGrpSpPr/>
        <p:nvPr/>
      </p:nvGrpSpPr>
      <p:grpSpPr>
        <a:xfrm>
          <a:off x="0" y="0"/>
          <a:ext cx="0" cy="0"/>
          <a:chOff x="0" y="0"/>
          <a:chExt cx="0" cy="0"/>
        </a:xfrm>
      </p:grpSpPr>
      <p:sp>
        <p:nvSpPr>
          <p:cNvPr id="73" name="Shape 73"/>
          <p:cNvSpPr txBox="1">
            <a:spLocks noGrp="1"/>
          </p:cNvSpPr>
          <p:nvPr>
            <p:ph type="title"/>
          </p:nvPr>
        </p:nvSpPr>
        <p:spPr>
          <a:xfrm>
            <a:off x="1183933" y="4800600"/>
            <a:ext cx="6628623" cy="566737"/>
          </a:xfrm>
          <a:prstGeom prst="rect">
            <a:avLst/>
          </a:prstGeom>
          <a:noFill/>
          <a:ln>
            <a:noFill/>
          </a:ln>
        </p:spPr>
        <p:txBody>
          <a:bodyPr lIns="91425" tIns="91425" rIns="91425" bIns="91425" anchor="b" anchorCtr="0"/>
          <a:lstStyle>
            <a:lvl1pPr lvl="0" algn="l" rtl="0">
              <a:spcBef>
                <a:spcPts val="0"/>
              </a:spcBef>
              <a:defRPr sz="2000" b="1"/>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74" name="Shape 74"/>
          <p:cNvSpPr>
            <a:spLocks noGrp="1"/>
          </p:cNvSpPr>
          <p:nvPr>
            <p:ph type="pic" idx="2"/>
          </p:nvPr>
        </p:nvSpPr>
        <p:spPr>
          <a:xfrm>
            <a:off x="1183933" y="207244"/>
            <a:ext cx="6628623" cy="4114800"/>
          </a:xfrm>
          <a:prstGeom prst="rect">
            <a:avLst/>
          </a:prstGeom>
          <a:noFill/>
          <a:ln>
            <a:noFill/>
          </a:ln>
        </p:spPr>
        <p:txBody>
          <a:bodyPr lIns="91425" tIns="91425" rIns="91425" bIns="91425" anchor="ctr" anchorCtr="0"/>
          <a:lstStyle>
            <a:lvl1pPr marL="0" marR="0" lvl="0" indent="0" algn="l" rtl="0">
              <a:spcBef>
                <a:spcPts val="0"/>
              </a:spcBef>
              <a:buClr>
                <a:srgbClr val="888888"/>
              </a:buClr>
              <a:buFont typeface="Calibri"/>
              <a:buNone/>
              <a:defRPr sz="3200" b="0" i="0" u="none" strike="noStrike" cap="none">
                <a:solidFill>
                  <a:srgbClr val="888888"/>
                </a:solidFill>
                <a:latin typeface="Calibri"/>
                <a:ea typeface="Calibri"/>
                <a:cs typeface="Calibri"/>
                <a:sym typeface="Calibri"/>
              </a:defRPr>
            </a:lvl1pPr>
            <a:lvl2pPr marL="457200" marR="0" lvl="1" indent="0" algn="l" rtl="0">
              <a:spcBef>
                <a:spcPts val="0"/>
              </a:spcBef>
              <a:buClr>
                <a:schemeClr val="dk1"/>
              </a:buClr>
              <a:buFont typeface="Calibri"/>
              <a:buNone/>
              <a:defRPr sz="2800" b="0" i="0" u="none" strike="noStrike" cap="none">
                <a:solidFill>
                  <a:schemeClr val="dk1"/>
                </a:solidFill>
                <a:latin typeface="Calibri"/>
                <a:ea typeface="Calibri"/>
                <a:cs typeface="Calibri"/>
                <a:sym typeface="Calibri"/>
              </a:defRPr>
            </a:lvl2pPr>
            <a:lvl3pPr marL="914400" marR="0" lvl="2" indent="0" algn="l" rtl="0">
              <a:spcBef>
                <a:spcPts val="0"/>
              </a:spcBef>
              <a:buClr>
                <a:schemeClr val="dk1"/>
              </a:buClr>
              <a:buFont typeface="Calibri"/>
              <a:buNone/>
              <a:defRPr sz="2400" b="0" i="0" u="none" strike="noStrike" cap="none">
                <a:solidFill>
                  <a:schemeClr val="dk1"/>
                </a:solidFill>
                <a:latin typeface="Calibri"/>
                <a:ea typeface="Calibri"/>
                <a:cs typeface="Calibri"/>
                <a:sym typeface="Calibri"/>
              </a:defRPr>
            </a:lvl3pPr>
            <a:lvl4pPr marL="1371600" marR="0" lvl="3" indent="0" algn="l" rtl="0">
              <a:spcBef>
                <a:spcPts val="0"/>
              </a:spcBef>
              <a:buClr>
                <a:schemeClr val="dk1"/>
              </a:buClr>
              <a:buFont typeface="Calibri"/>
              <a:buNone/>
              <a:defRPr sz="2000" b="0" i="0" u="none" strike="noStrike" cap="none">
                <a:solidFill>
                  <a:schemeClr val="dk1"/>
                </a:solidFill>
                <a:latin typeface="Calibri"/>
                <a:ea typeface="Calibri"/>
                <a:cs typeface="Calibri"/>
                <a:sym typeface="Calibri"/>
              </a:defRPr>
            </a:lvl4pPr>
            <a:lvl5pPr marL="1828800" marR="0" lvl="4" indent="0" algn="l" rtl="0">
              <a:spcBef>
                <a:spcPts val="0"/>
              </a:spcBef>
              <a:buClr>
                <a:schemeClr val="dk1"/>
              </a:buClr>
              <a:buFont typeface="Calibri"/>
              <a:buNone/>
              <a:defRPr sz="2000" b="0" i="0" u="none" strike="noStrike" cap="none">
                <a:solidFill>
                  <a:schemeClr val="dk1"/>
                </a:solidFill>
                <a:latin typeface="Calibri"/>
                <a:ea typeface="Calibri"/>
                <a:cs typeface="Calibri"/>
                <a:sym typeface="Calibri"/>
              </a:defRPr>
            </a:lvl5pPr>
            <a:lvl6pPr marL="2286000" marR="0" lvl="5" indent="0" algn="l" rtl="0">
              <a:spcBef>
                <a:spcPts val="0"/>
              </a:spcBef>
              <a:buClr>
                <a:schemeClr val="dk1"/>
              </a:buClr>
              <a:buFont typeface="Calibri"/>
              <a:buNone/>
              <a:defRPr sz="2000" b="0" i="0" u="none" strike="noStrike" cap="none">
                <a:solidFill>
                  <a:schemeClr val="dk1"/>
                </a:solidFill>
                <a:latin typeface="Calibri"/>
                <a:ea typeface="Calibri"/>
                <a:cs typeface="Calibri"/>
                <a:sym typeface="Calibri"/>
              </a:defRPr>
            </a:lvl6pPr>
            <a:lvl7pPr marL="2743200" marR="0" lvl="6" indent="0" algn="l" rtl="0">
              <a:spcBef>
                <a:spcPts val="0"/>
              </a:spcBef>
              <a:buClr>
                <a:schemeClr val="dk1"/>
              </a:buClr>
              <a:buFont typeface="Calibri"/>
              <a:buNone/>
              <a:defRPr sz="2000" b="0" i="0" u="none" strike="noStrike" cap="none">
                <a:solidFill>
                  <a:schemeClr val="dk1"/>
                </a:solidFill>
                <a:latin typeface="Calibri"/>
                <a:ea typeface="Calibri"/>
                <a:cs typeface="Calibri"/>
                <a:sym typeface="Calibri"/>
              </a:defRPr>
            </a:lvl7pPr>
            <a:lvl8pPr marL="3200400" marR="0" lvl="7" indent="0" algn="l" rtl="0">
              <a:spcBef>
                <a:spcPts val="0"/>
              </a:spcBef>
              <a:buClr>
                <a:schemeClr val="dk1"/>
              </a:buClr>
              <a:buFont typeface="Calibri"/>
              <a:buNone/>
              <a:defRPr sz="2000" b="0" i="0" u="none" strike="noStrike" cap="none">
                <a:solidFill>
                  <a:schemeClr val="dk1"/>
                </a:solidFill>
                <a:latin typeface="Calibri"/>
                <a:ea typeface="Calibri"/>
                <a:cs typeface="Calibri"/>
                <a:sym typeface="Calibri"/>
              </a:defRPr>
            </a:lvl8pPr>
            <a:lvl9pPr marL="3657600" marR="0" lvl="8" indent="0" algn="l" rtl="0">
              <a:spcBef>
                <a:spcPts val="0"/>
              </a:spcBef>
              <a:buClr>
                <a:schemeClr val="dk1"/>
              </a:buClr>
              <a:buFont typeface="Calibri"/>
              <a:buNone/>
              <a:defRPr sz="2000" b="0" i="0" u="none" strike="noStrike" cap="none">
                <a:solidFill>
                  <a:schemeClr val="dk1"/>
                </a:solidFill>
                <a:latin typeface="Calibri"/>
                <a:ea typeface="Calibri"/>
                <a:cs typeface="Calibri"/>
                <a:sym typeface="Calibri"/>
              </a:defRPr>
            </a:lvl9pPr>
          </a:lstStyle>
          <a:p>
            <a:endParaRPr/>
          </a:p>
        </p:txBody>
      </p:sp>
      <p:sp>
        <p:nvSpPr>
          <p:cNvPr id="75" name="Shape 75"/>
          <p:cNvSpPr txBox="1">
            <a:spLocks noGrp="1"/>
          </p:cNvSpPr>
          <p:nvPr>
            <p:ph type="body" idx="1"/>
          </p:nvPr>
        </p:nvSpPr>
        <p:spPr>
          <a:xfrm>
            <a:off x="1183933" y="5367337"/>
            <a:ext cx="6628623" cy="804861"/>
          </a:xfrm>
          <a:prstGeom prst="rect">
            <a:avLst/>
          </a:prstGeom>
          <a:noFill/>
          <a:ln>
            <a:noFill/>
          </a:ln>
        </p:spPr>
        <p:txBody>
          <a:bodyPr lIns="91425" tIns="91425" rIns="91425" bIns="91425" anchor="t" anchorCtr="0"/>
          <a:lstStyle>
            <a:lvl1pPr marL="0" lvl="0" indent="0" rtl="0">
              <a:spcBef>
                <a:spcPts val="0"/>
              </a:spcBef>
              <a:buNone/>
              <a:defRPr sz="1400"/>
            </a:lvl1pPr>
            <a:lvl2pPr marL="457200" lvl="1" indent="0" rtl="0">
              <a:spcBef>
                <a:spcPts val="0"/>
              </a:spcBef>
              <a:buNone/>
              <a:defRPr sz="1200"/>
            </a:lvl2pPr>
            <a:lvl3pPr marL="914400" lvl="2" indent="0" rtl="0">
              <a:spcBef>
                <a:spcPts val="0"/>
              </a:spcBef>
              <a:buNone/>
              <a:defRPr sz="1000"/>
            </a:lvl3pPr>
            <a:lvl4pPr marL="1371600" lvl="3" indent="0" rtl="0">
              <a:spcBef>
                <a:spcPts val="0"/>
              </a:spcBef>
              <a:buNone/>
              <a:defRPr sz="900"/>
            </a:lvl4pPr>
            <a:lvl5pPr marL="1828800" lvl="4" indent="0" rtl="0">
              <a:spcBef>
                <a:spcPts val="0"/>
              </a:spcBef>
              <a:buNone/>
              <a:defRPr sz="900"/>
            </a:lvl5pPr>
            <a:lvl6pPr marL="2286000" lvl="5" indent="0" rtl="0">
              <a:spcBef>
                <a:spcPts val="0"/>
              </a:spcBef>
              <a:buFont typeface="Calibri"/>
              <a:buNone/>
              <a:defRPr sz="900"/>
            </a:lvl6pPr>
            <a:lvl7pPr marL="2743200" lvl="6" indent="0" rtl="0">
              <a:spcBef>
                <a:spcPts val="0"/>
              </a:spcBef>
              <a:buFont typeface="Calibri"/>
              <a:buNone/>
              <a:defRPr sz="900"/>
            </a:lvl7pPr>
            <a:lvl8pPr marL="3200400" lvl="7" indent="0" rtl="0">
              <a:spcBef>
                <a:spcPts val="0"/>
              </a:spcBef>
              <a:buFont typeface="Calibri"/>
              <a:buNone/>
              <a:defRPr sz="900"/>
            </a:lvl8pPr>
            <a:lvl9pPr marL="3657600" lvl="8" indent="0" rtl="0">
              <a:spcBef>
                <a:spcPts val="0"/>
              </a:spcBef>
              <a:buFont typeface="Calibri"/>
              <a:buNone/>
              <a:defRPr sz="900"/>
            </a:lvl9pPr>
          </a:lstStyle>
          <a:p>
            <a:endParaRPr/>
          </a:p>
        </p:txBody>
      </p:sp>
      <p:sp>
        <p:nvSpPr>
          <p:cNvPr id="76" name="Shape 76"/>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77" name="Shape 77"/>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78" name="Shape 78"/>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Calibri"/>
              <a:buNone/>
            </a:pPr>
            <a:r>
              <a:rPr lang="en-US" sz="1200" b="0" i="0" u="none" strike="noStrike" cap="none">
                <a:solidFill>
                  <a:srgbClr val="888888"/>
                </a:solidFill>
                <a:latin typeface="Calibri"/>
                <a:ea typeface="Calibri"/>
                <a:cs typeface="Calibri"/>
                <a:sym typeface="Calibri"/>
              </a:rPr>
              <a:t>openprof.eu</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gi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gif"/></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gif"/><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6" Type="http://schemas.openxmlformats.org/officeDocument/2006/relationships/image" Target="../media/image4.png"/><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3.pn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gi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9E9E9"/>
        </a:solidFill>
        <a:effectLst/>
      </p:bgPr>
    </p:bg>
    <p:spTree>
      <p:nvGrpSpPr>
        <p:cNvPr id="1" name="Shape 9"/>
        <p:cNvGrpSpPr/>
        <p:nvPr/>
      </p:nvGrpSpPr>
      <p:grpSpPr>
        <a:xfrm>
          <a:off x="0" y="0"/>
          <a:ext cx="0" cy="0"/>
          <a:chOff x="0" y="0"/>
          <a:chExt cx="0" cy="0"/>
        </a:xfrm>
      </p:grpSpPr>
      <p:pic>
        <p:nvPicPr>
          <p:cNvPr id="10" name="Shape 10"/>
          <p:cNvPicPr preferRelativeResize="0"/>
          <p:nvPr/>
        </p:nvPicPr>
        <p:blipFill rotWithShape="1">
          <a:blip r:embed="rId13">
            <a:alphaModFix/>
          </a:blip>
          <a:srcRect/>
          <a:stretch/>
        </p:blipFill>
        <p:spPr>
          <a:xfrm>
            <a:off x="0" y="4736855"/>
            <a:ext cx="9144000" cy="2121143"/>
          </a:xfrm>
          <a:prstGeom prst="rect">
            <a:avLst/>
          </a:prstGeom>
          <a:noFill/>
          <a:ln>
            <a:noFill/>
          </a:ln>
        </p:spPr>
      </p:pic>
      <p:pic>
        <p:nvPicPr>
          <p:cNvPr id="11" name="Shape 11"/>
          <p:cNvPicPr preferRelativeResize="0"/>
          <p:nvPr/>
        </p:nvPicPr>
        <p:blipFill rotWithShape="1">
          <a:blip r:embed="rId14">
            <a:alphaModFix/>
          </a:blip>
          <a:srcRect/>
          <a:stretch/>
        </p:blipFill>
        <p:spPr>
          <a:xfrm>
            <a:off x="0" y="0"/>
            <a:ext cx="9144000" cy="5861359"/>
          </a:xfrm>
          <a:prstGeom prst="rect">
            <a:avLst/>
          </a:prstGeom>
          <a:noFill/>
          <a:ln>
            <a:noFill/>
          </a:ln>
        </p:spPr>
      </p:pic>
      <p:sp>
        <p:nvSpPr>
          <p:cNvPr id="12" name="Shape 12"/>
          <p:cNvSpPr txBox="1">
            <a:spLocks noGrp="1"/>
          </p:cNvSpPr>
          <p:nvPr>
            <p:ph type="title"/>
          </p:nvPr>
        </p:nvSpPr>
        <p:spPr>
          <a:xfrm>
            <a:off x="1141998" y="274637"/>
            <a:ext cx="6670558" cy="1143000"/>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Arial"/>
              <a:buNone/>
              <a:defRPr sz="4400" b="0" i="0" u="none" strike="noStrike" cap="none">
                <a:solidFill>
                  <a:schemeClr val="dk1"/>
                </a:solidFill>
                <a:latin typeface="Arial"/>
                <a:ea typeface="Arial"/>
                <a:cs typeface="Arial"/>
                <a:sym typeface="Arial"/>
              </a:defRPr>
            </a:lvl1pPr>
            <a:lvl2pPr marL="0" marR="0" lvl="1" indent="0" algn="l" rtl="0">
              <a:spcBef>
                <a:spcPts val="0"/>
              </a:spcBef>
              <a:defRPr/>
            </a:lvl2pPr>
            <a:lvl3pPr marL="0" marR="0" lvl="2" indent="0" algn="l" rtl="0">
              <a:spcBef>
                <a:spcPts val="0"/>
              </a:spcBef>
              <a:defRPr/>
            </a:lvl3pPr>
            <a:lvl4pPr marL="0" marR="0" lvl="3" indent="0" algn="l" rtl="0">
              <a:spcBef>
                <a:spcPts val="0"/>
              </a:spcBef>
              <a:defRPr/>
            </a:lvl4pPr>
            <a:lvl5pPr marL="0" marR="0" lvl="4" indent="0" algn="l" rtl="0">
              <a:spcBef>
                <a:spcPts val="0"/>
              </a:spcBef>
              <a:defRPr/>
            </a:lvl5pPr>
            <a:lvl6pPr marL="0" marR="0" lvl="5" indent="0" algn="l" rtl="0">
              <a:spcBef>
                <a:spcPts val="0"/>
              </a:spcBef>
              <a:defRPr/>
            </a:lvl6pPr>
            <a:lvl7pPr marL="0" marR="0" lvl="6" indent="0" algn="l" rtl="0">
              <a:spcBef>
                <a:spcPts val="0"/>
              </a:spcBef>
              <a:defRPr/>
            </a:lvl7pPr>
            <a:lvl8pPr marL="0" marR="0" lvl="7" indent="0" algn="l" rtl="0">
              <a:spcBef>
                <a:spcPts val="0"/>
              </a:spcBef>
              <a:defRPr/>
            </a:lvl8pPr>
            <a:lvl9pPr marL="0" marR="0" lvl="8" indent="0" algn="l" rtl="0">
              <a:spcBef>
                <a:spcPts val="0"/>
              </a:spcBef>
              <a:defRPr/>
            </a:lvl9pPr>
          </a:lstStyle>
          <a:p>
            <a:endParaRPr/>
          </a:p>
        </p:txBody>
      </p:sp>
      <p:sp>
        <p:nvSpPr>
          <p:cNvPr id="13" name="Shape 13"/>
          <p:cNvSpPr txBox="1">
            <a:spLocks noGrp="1"/>
          </p:cNvSpPr>
          <p:nvPr>
            <p:ph type="body" idx="1"/>
          </p:nvPr>
        </p:nvSpPr>
        <p:spPr>
          <a:xfrm>
            <a:off x="1141999" y="1600200"/>
            <a:ext cx="6670557" cy="4354694"/>
          </a:xfrm>
          <a:prstGeom prst="rect">
            <a:avLst/>
          </a:prstGeom>
          <a:noFill/>
          <a:ln>
            <a:noFill/>
          </a:ln>
        </p:spPr>
        <p:txBody>
          <a:bodyPr lIns="91425" tIns="91425" rIns="91425" bIns="91425" anchor="t" anchorCtr="0"/>
          <a:lstStyle>
            <a:lvl1pPr marL="342900" marR="0" lvl="0" indent="-139700" algn="l" rtl="0">
              <a:spcBef>
                <a:spcPts val="640"/>
              </a:spcBef>
              <a:buClr>
                <a:schemeClr val="dk1"/>
              </a:buClr>
              <a:buFont typeface="Arial"/>
              <a:buChar char="•"/>
              <a:defRPr sz="3200" b="0" i="0" u="none" strike="noStrike" cap="none">
                <a:solidFill>
                  <a:schemeClr val="dk1"/>
                </a:solidFill>
                <a:latin typeface="Arial"/>
                <a:ea typeface="Arial"/>
                <a:cs typeface="Arial"/>
                <a:sym typeface="Arial"/>
              </a:defRPr>
            </a:lvl1pPr>
            <a:lvl2pPr marL="742950" marR="0" lvl="1" indent="-107950" algn="l" rtl="0">
              <a:spcBef>
                <a:spcPts val="560"/>
              </a:spcBef>
              <a:buClr>
                <a:schemeClr val="dk1"/>
              </a:buClr>
              <a:buFont typeface="Arial"/>
              <a:buChar char="–"/>
              <a:defRPr sz="2800" b="0" i="0" u="none" strike="noStrike" cap="none">
                <a:solidFill>
                  <a:schemeClr val="dk1"/>
                </a:solidFill>
                <a:latin typeface="Arial"/>
                <a:ea typeface="Arial"/>
                <a:cs typeface="Arial"/>
                <a:sym typeface="Arial"/>
              </a:defRPr>
            </a:lvl2pPr>
            <a:lvl3pPr marL="1143000" marR="0" lvl="2" indent="-76200" algn="l" rtl="0">
              <a:spcBef>
                <a:spcPts val="480"/>
              </a:spcBef>
              <a:buClr>
                <a:schemeClr val="dk1"/>
              </a:buClr>
              <a:buFont typeface="Arial"/>
              <a:buChar char="•"/>
              <a:defRPr sz="2400" b="0" i="0" u="none" strike="noStrike" cap="none">
                <a:solidFill>
                  <a:schemeClr val="dk1"/>
                </a:solidFill>
                <a:latin typeface="Arial"/>
                <a:ea typeface="Arial"/>
                <a:cs typeface="Arial"/>
                <a:sym typeface="Arial"/>
              </a:defRPr>
            </a:lvl3pPr>
            <a:lvl4pPr marL="1600200" marR="0" lvl="3" indent="-101600" algn="l" rtl="0">
              <a:spcBef>
                <a:spcPts val="400"/>
              </a:spcBef>
              <a:buClr>
                <a:schemeClr val="dk1"/>
              </a:buClr>
              <a:buFont typeface="Arial"/>
              <a:buChar char="–"/>
              <a:defRPr sz="2000" b="0" i="0" u="none" strike="noStrike" cap="none">
                <a:solidFill>
                  <a:schemeClr val="dk1"/>
                </a:solidFill>
                <a:latin typeface="Arial"/>
                <a:ea typeface="Arial"/>
                <a:cs typeface="Arial"/>
                <a:sym typeface="Arial"/>
              </a:defRPr>
            </a:lvl4pPr>
            <a:lvl5pPr marL="2057400" marR="0" lvl="4" indent="-101600" algn="l" rtl="0">
              <a:spcBef>
                <a:spcPts val="400"/>
              </a:spcBef>
              <a:buClr>
                <a:schemeClr val="dk1"/>
              </a:buClr>
              <a:buFont typeface="Arial"/>
              <a:buChar char="»"/>
              <a:defRPr sz="2000" b="0" i="0" u="none" strike="noStrike" cap="none">
                <a:solidFill>
                  <a:schemeClr val="dk1"/>
                </a:solidFill>
                <a:latin typeface="Arial"/>
                <a:ea typeface="Arial"/>
                <a:cs typeface="Arial"/>
                <a:sym typeface="Arial"/>
              </a:defRPr>
            </a:lvl5pPr>
            <a:lvl6pPr marL="2514600" marR="0" lvl="5" indent="-101600" algn="l" rtl="0">
              <a:spcBef>
                <a:spcPts val="400"/>
              </a:spcBef>
              <a:buClr>
                <a:schemeClr val="dk1"/>
              </a:buClr>
              <a:buFont typeface="Arial"/>
              <a:buChar char="•"/>
              <a:defRPr sz="2000" b="0" i="0" u="none" strike="noStrike" cap="none">
                <a:solidFill>
                  <a:schemeClr val="dk1"/>
                </a:solidFill>
                <a:latin typeface="Calibri"/>
                <a:ea typeface="Calibri"/>
                <a:cs typeface="Calibri"/>
                <a:sym typeface="Calibri"/>
              </a:defRPr>
            </a:lvl6pPr>
            <a:lvl7pPr marL="2971800" marR="0" lvl="6" indent="-101600" algn="l" rtl="0">
              <a:spcBef>
                <a:spcPts val="400"/>
              </a:spcBef>
              <a:buClr>
                <a:schemeClr val="dk1"/>
              </a:buClr>
              <a:buFont typeface="Arial"/>
              <a:buChar char="•"/>
              <a:defRPr sz="2000" b="0" i="0" u="none" strike="noStrike" cap="none">
                <a:solidFill>
                  <a:schemeClr val="dk1"/>
                </a:solidFill>
                <a:latin typeface="Calibri"/>
                <a:ea typeface="Calibri"/>
                <a:cs typeface="Calibri"/>
                <a:sym typeface="Calibri"/>
              </a:defRPr>
            </a:lvl7pPr>
            <a:lvl8pPr marL="3429000" marR="0" lvl="7" indent="-101600" algn="l" rtl="0">
              <a:spcBef>
                <a:spcPts val="400"/>
              </a:spcBef>
              <a:buClr>
                <a:schemeClr val="dk1"/>
              </a:buClr>
              <a:buFont typeface="Arial"/>
              <a:buChar char="•"/>
              <a:defRPr sz="2000" b="0" i="0" u="none" strike="noStrike" cap="none">
                <a:solidFill>
                  <a:schemeClr val="dk1"/>
                </a:solidFill>
                <a:latin typeface="Calibri"/>
                <a:ea typeface="Calibri"/>
                <a:cs typeface="Calibri"/>
                <a:sym typeface="Calibri"/>
              </a:defRPr>
            </a:lvl8pPr>
            <a:lvl9pPr marL="3886200" marR="0" lvl="8" indent="-101600" algn="l" rtl="0">
              <a:spcBef>
                <a:spcPts val="400"/>
              </a:spcBef>
              <a:buClr>
                <a:schemeClr val="dk1"/>
              </a:buClr>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4" name="Shape 14"/>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15" name="Shape 15"/>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16" name="Shape 16"/>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None/>
            </a:pPr>
            <a:endParaRPr sz="1200" b="0" i="0" u="none" strike="noStrike" cap="none">
              <a:solidFill>
                <a:srgbClr val="888888"/>
              </a:solidFill>
              <a:latin typeface="Calibri"/>
              <a:ea typeface="Calibri"/>
              <a:cs typeface="Calibri"/>
              <a:sym typeface="Calibri"/>
            </a:endParaRPr>
          </a:p>
        </p:txBody>
      </p:sp>
      <p:sp>
        <p:nvSpPr>
          <p:cNvPr id="17" name="Shape 17"/>
          <p:cNvSpPr/>
          <p:nvPr/>
        </p:nvSpPr>
        <p:spPr>
          <a:xfrm>
            <a:off x="3124200" y="6500625"/>
            <a:ext cx="184666" cy="307777"/>
          </a:xfrm>
          <a:prstGeom prst="rect">
            <a:avLst/>
          </a:prstGeom>
          <a:noFill/>
          <a:ln>
            <a:noFill/>
          </a:ln>
        </p:spPr>
        <p:txBody>
          <a:bodyPr lIns="91425" tIns="45700" rIns="91425" bIns="45700" anchor="t" anchorCtr="0">
            <a:noAutofit/>
          </a:bodyPr>
          <a:lstStyle/>
          <a:p>
            <a:pPr marL="0" marR="0" lvl="0" indent="0" algn="l" rtl="0">
              <a:spcBef>
                <a:spcPts val="0"/>
              </a:spcBef>
              <a:buNone/>
            </a:pPr>
            <a:endParaRPr sz="1400" b="0" i="0" u="none" strike="noStrike" cap="none">
              <a:solidFill>
                <a:srgbClr val="454851"/>
              </a:solidFill>
              <a:latin typeface="Arial"/>
              <a:ea typeface="Arial"/>
              <a:cs typeface="Arial"/>
              <a:sym typeface="Arial"/>
            </a:endParaRPr>
          </a:p>
        </p:txBody>
      </p:sp>
      <p:sp>
        <p:nvSpPr>
          <p:cNvPr id="18" name="Shape 18"/>
          <p:cNvSpPr/>
          <p:nvPr/>
        </p:nvSpPr>
        <p:spPr>
          <a:xfrm>
            <a:off x="7866248" y="6452575"/>
            <a:ext cx="1100700" cy="24630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000" b="0" i="0" u="none" strike="noStrike" cap="none">
                <a:solidFill>
                  <a:srgbClr val="3F404A"/>
                </a:solidFill>
                <a:latin typeface="Arial"/>
                <a:ea typeface="Arial"/>
                <a:cs typeface="Arial"/>
                <a:sym typeface="Arial"/>
              </a:rPr>
              <a:t>openprof.eu</a:t>
            </a:r>
          </a:p>
        </p:txBody>
      </p:sp>
      <p:sp>
        <p:nvSpPr>
          <p:cNvPr id="19" name="Shape 19"/>
          <p:cNvSpPr/>
          <p:nvPr/>
        </p:nvSpPr>
        <p:spPr>
          <a:xfrm>
            <a:off x="3498060" y="6459864"/>
            <a:ext cx="2477774" cy="24622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000" b="0" i="0" u="none" strike="noStrike" cap="none">
                <a:solidFill>
                  <a:srgbClr val="3F404A"/>
                </a:solidFill>
                <a:latin typeface="Arial"/>
                <a:ea typeface="Arial"/>
                <a:cs typeface="Arial"/>
                <a:sym typeface="Arial"/>
              </a:rPr>
              <a:t>Project No. 2014-1-LT01-KA202-000562</a:t>
            </a:r>
          </a:p>
        </p:txBody>
      </p:sp>
      <p:pic>
        <p:nvPicPr>
          <p:cNvPr id="20" name="Shape 20"/>
          <p:cNvPicPr preferRelativeResize="0"/>
          <p:nvPr/>
        </p:nvPicPr>
        <p:blipFill rotWithShape="1">
          <a:blip r:embed="rId15">
            <a:alphaModFix/>
          </a:blip>
          <a:srcRect/>
          <a:stretch/>
        </p:blipFill>
        <p:spPr>
          <a:xfrm>
            <a:off x="6721121" y="184478"/>
            <a:ext cx="2245734" cy="494341"/>
          </a:xfrm>
          <a:prstGeom prst="rect">
            <a:avLst/>
          </a:prstGeom>
          <a:noFill/>
          <a:ln>
            <a:noFill/>
          </a:ln>
        </p:spPr>
      </p:pic>
      <p:pic>
        <p:nvPicPr>
          <p:cNvPr id="21" name="Shape 21"/>
          <p:cNvPicPr preferRelativeResize="0"/>
          <p:nvPr/>
        </p:nvPicPr>
        <p:blipFill rotWithShape="1">
          <a:blip r:embed="rId16">
            <a:alphaModFix/>
          </a:blip>
          <a:srcRect/>
          <a:stretch/>
        </p:blipFill>
        <p:spPr>
          <a:xfrm>
            <a:off x="0" y="0"/>
            <a:ext cx="1434138" cy="969012"/>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E9E9E9"/>
        </a:solidFill>
        <a:effectLst/>
      </p:bgPr>
    </p:bg>
    <p:spTree>
      <p:nvGrpSpPr>
        <p:cNvPr id="1" name="Shape 91"/>
        <p:cNvGrpSpPr/>
        <p:nvPr/>
      </p:nvGrpSpPr>
      <p:grpSpPr>
        <a:xfrm>
          <a:off x="0" y="0"/>
          <a:ext cx="0" cy="0"/>
          <a:chOff x="0" y="0"/>
          <a:chExt cx="0" cy="0"/>
        </a:xfrm>
      </p:grpSpPr>
      <p:pic>
        <p:nvPicPr>
          <p:cNvPr id="92" name="Shape 92"/>
          <p:cNvPicPr preferRelativeResize="0"/>
          <p:nvPr/>
        </p:nvPicPr>
        <p:blipFill rotWithShape="1">
          <a:blip r:embed="rId13">
            <a:alphaModFix/>
          </a:blip>
          <a:srcRect/>
          <a:stretch/>
        </p:blipFill>
        <p:spPr>
          <a:xfrm>
            <a:off x="0" y="4736855"/>
            <a:ext cx="9144000" cy="2121143"/>
          </a:xfrm>
          <a:prstGeom prst="rect">
            <a:avLst/>
          </a:prstGeom>
          <a:noFill/>
          <a:ln>
            <a:noFill/>
          </a:ln>
        </p:spPr>
      </p:pic>
      <p:pic>
        <p:nvPicPr>
          <p:cNvPr id="93" name="Shape 93"/>
          <p:cNvPicPr preferRelativeResize="0"/>
          <p:nvPr/>
        </p:nvPicPr>
        <p:blipFill rotWithShape="1">
          <a:blip r:embed="rId14">
            <a:alphaModFix/>
          </a:blip>
          <a:srcRect/>
          <a:stretch/>
        </p:blipFill>
        <p:spPr>
          <a:xfrm>
            <a:off x="0" y="0"/>
            <a:ext cx="9144000" cy="5861359"/>
          </a:xfrm>
          <a:prstGeom prst="rect">
            <a:avLst/>
          </a:prstGeom>
          <a:noFill/>
          <a:ln>
            <a:noFill/>
          </a:ln>
        </p:spPr>
      </p:pic>
      <p:sp>
        <p:nvSpPr>
          <p:cNvPr id="94" name="Shape 94"/>
          <p:cNvSpPr txBox="1">
            <a:spLocks noGrp="1"/>
          </p:cNvSpPr>
          <p:nvPr>
            <p:ph type="title"/>
          </p:nvPr>
        </p:nvSpPr>
        <p:spPr>
          <a:xfrm>
            <a:off x="1141998" y="274637"/>
            <a:ext cx="6670558" cy="1143000"/>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Arial"/>
              <a:buNone/>
              <a:defRPr sz="4400" b="0" i="0" u="none" strike="noStrike" cap="none">
                <a:solidFill>
                  <a:schemeClr val="dk1"/>
                </a:solidFill>
                <a:latin typeface="Arial"/>
                <a:ea typeface="Arial"/>
                <a:cs typeface="Arial"/>
                <a:sym typeface="Arial"/>
              </a:defRPr>
            </a:lvl1pPr>
            <a:lvl2pPr marL="0" marR="0" lvl="1" indent="0" algn="l" rtl="0">
              <a:spcBef>
                <a:spcPts val="0"/>
              </a:spcBef>
              <a:defRPr/>
            </a:lvl2pPr>
            <a:lvl3pPr marL="0" marR="0" lvl="2" indent="0" algn="l" rtl="0">
              <a:spcBef>
                <a:spcPts val="0"/>
              </a:spcBef>
              <a:defRPr/>
            </a:lvl3pPr>
            <a:lvl4pPr marL="0" marR="0" lvl="3" indent="0" algn="l" rtl="0">
              <a:spcBef>
                <a:spcPts val="0"/>
              </a:spcBef>
              <a:defRPr/>
            </a:lvl4pPr>
            <a:lvl5pPr marL="0" marR="0" lvl="4" indent="0" algn="l" rtl="0">
              <a:spcBef>
                <a:spcPts val="0"/>
              </a:spcBef>
              <a:defRPr/>
            </a:lvl5pPr>
            <a:lvl6pPr marL="0" marR="0" lvl="5" indent="0" algn="l" rtl="0">
              <a:spcBef>
                <a:spcPts val="0"/>
              </a:spcBef>
              <a:defRPr/>
            </a:lvl6pPr>
            <a:lvl7pPr marL="0" marR="0" lvl="6" indent="0" algn="l" rtl="0">
              <a:spcBef>
                <a:spcPts val="0"/>
              </a:spcBef>
              <a:defRPr/>
            </a:lvl7pPr>
            <a:lvl8pPr marL="0" marR="0" lvl="7" indent="0" algn="l" rtl="0">
              <a:spcBef>
                <a:spcPts val="0"/>
              </a:spcBef>
              <a:defRPr/>
            </a:lvl8pPr>
            <a:lvl9pPr marL="0" marR="0" lvl="8" indent="0" algn="l" rtl="0">
              <a:spcBef>
                <a:spcPts val="0"/>
              </a:spcBef>
              <a:defRPr/>
            </a:lvl9pPr>
          </a:lstStyle>
          <a:p>
            <a:endParaRPr/>
          </a:p>
        </p:txBody>
      </p:sp>
      <p:sp>
        <p:nvSpPr>
          <p:cNvPr id="95" name="Shape 95"/>
          <p:cNvSpPr txBox="1">
            <a:spLocks noGrp="1"/>
          </p:cNvSpPr>
          <p:nvPr>
            <p:ph type="body" idx="1"/>
          </p:nvPr>
        </p:nvSpPr>
        <p:spPr>
          <a:xfrm>
            <a:off x="1141999" y="1600200"/>
            <a:ext cx="6670557" cy="4354694"/>
          </a:xfrm>
          <a:prstGeom prst="rect">
            <a:avLst/>
          </a:prstGeom>
          <a:noFill/>
          <a:ln>
            <a:noFill/>
          </a:ln>
        </p:spPr>
        <p:txBody>
          <a:bodyPr lIns="91425" tIns="91425" rIns="91425" bIns="91425" anchor="t" anchorCtr="0"/>
          <a:lstStyle>
            <a:lvl1pPr marL="342900" marR="0" lvl="0" indent="-139700" algn="l" rtl="0">
              <a:spcBef>
                <a:spcPts val="640"/>
              </a:spcBef>
              <a:buClr>
                <a:schemeClr val="dk1"/>
              </a:buClr>
              <a:buFont typeface="Arial"/>
              <a:buChar char="•"/>
              <a:defRPr sz="3200" b="0" i="0" u="none" strike="noStrike" cap="none">
                <a:solidFill>
                  <a:schemeClr val="dk1"/>
                </a:solidFill>
                <a:latin typeface="Arial"/>
                <a:ea typeface="Arial"/>
                <a:cs typeface="Arial"/>
                <a:sym typeface="Arial"/>
              </a:defRPr>
            </a:lvl1pPr>
            <a:lvl2pPr marL="742950" marR="0" lvl="1" indent="-107950" algn="l" rtl="0">
              <a:spcBef>
                <a:spcPts val="560"/>
              </a:spcBef>
              <a:buClr>
                <a:schemeClr val="dk1"/>
              </a:buClr>
              <a:buFont typeface="Arial"/>
              <a:buChar char="–"/>
              <a:defRPr sz="2800" b="0" i="0" u="none" strike="noStrike" cap="none">
                <a:solidFill>
                  <a:schemeClr val="dk1"/>
                </a:solidFill>
                <a:latin typeface="Arial"/>
                <a:ea typeface="Arial"/>
                <a:cs typeface="Arial"/>
                <a:sym typeface="Arial"/>
              </a:defRPr>
            </a:lvl2pPr>
            <a:lvl3pPr marL="1143000" marR="0" lvl="2" indent="-76200" algn="l" rtl="0">
              <a:spcBef>
                <a:spcPts val="480"/>
              </a:spcBef>
              <a:buClr>
                <a:schemeClr val="dk1"/>
              </a:buClr>
              <a:buFont typeface="Arial"/>
              <a:buChar char="•"/>
              <a:defRPr sz="2400" b="0" i="0" u="none" strike="noStrike" cap="none">
                <a:solidFill>
                  <a:schemeClr val="dk1"/>
                </a:solidFill>
                <a:latin typeface="Arial"/>
                <a:ea typeface="Arial"/>
                <a:cs typeface="Arial"/>
                <a:sym typeface="Arial"/>
              </a:defRPr>
            </a:lvl3pPr>
            <a:lvl4pPr marL="1600200" marR="0" lvl="3" indent="-101600" algn="l" rtl="0">
              <a:spcBef>
                <a:spcPts val="400"/>
              </a:spcBef>
              <a:buClr>
                <a:schemeClr val="dk1"/>
              </a:buClr>
              <a:buFont typeface="Arial"/>
              <a:buChar char="–"/>
              <a:defRPr sz="2000" b="0" i="0" u="none" strike="noStrike" cap="none">
                <a:solidFill>
                  <a:schemeClr val="dk1"/>
                </a:solidFill>
                <a:latin typeface="Arial"/>
                <a:ea typeface="Arial"/>
                <a:cs typeface="Arial"/>
                <a:sym typeface="Arial"/>
              </a:defRPr>
            </a:lvl4pPr>
            <a:lvl5pPr marL="2057400" marR="0" lvl="4" indent="-101600" algn="l" rtl="0">
              <a:spcBef>
                <a:spcPts val="400"/>
              </a:spcBef>
              <a:buClr>
                <a:schemeClr val="dk1"/>
              </a:buClr>
              <a:buFont typeface="Arial"/>
              <a:buChar char="»"/>
              <a:defRPr sz="2000" b="0" i="0" u="none" strike="noStrike" cap="none">
                <a:solidFill>
                  <a:schemeClr val="dk1"/>
                </a:solidFill>
                <a:latin typeface="Arial"/>
                <a:ea typeface="Arial"/>
                <a:cs typeface="Arial"/>
                <a:sym typeface="Arial"/>
              </a:defRPr>
            </a:lvl5pPr>
            <a:lvl6pPr marL="2514600" marR="0" lvl="5" indent="-101600" algn="l" rtl="0">
              <a:spcBef>
                <a:spcPts val="400"/>
              </a:spcBef>
              <a:buClr>
                <a:schemeClr val="dk1"/>
              </a:buClr>
              <a:buFont typeface="Arial"/>
              <a:buChar char="•"/>
              <a:defRPr sz="2000" b="0" i="0" u="none" strike="noStrike" cap="none">
                <a:solidFill>
                  <a:schemeClr val="dk1"/>
                </a:solidFill>
                <a:latin typeface="Calibri"/>
                <a:ea typeface="Calibri"/>
                <a:cs typeface="Calibri"/>
                <a:sym typeface="Calibri"/>
              </a:defRPr>
            </a:lvl6pPr>
            <a:lvl7pPr marL="2971800" marR="0" lvl="6" indent="-101600" algn="l" rtl="0">
              <a:spcBef>
                <a:spcPts val="400"/>
              </a:spcBef>
              <a:buClr>
                <a:schemeClr val="dk1"/>
              </a:buClr>
              <a:buFont typeface="Arial"/>
              <a:buChar char="•"/>
              <a:defRPr sz="2000" b="0" i="0" u="none" strike="noStrike" cap="none">
                <a:solidFill>
                  <a:schemeClr val="dk1"/>
                </a:solidFill>
                <a:latin typeface="Calibri"/>
                <a:ea typeface="Calibri"/>
                <a:cs typeface="Calibri"/>
                <a:sym typeface="Calibri"/>
              </a:defRPr>
            </a:lvl7pPr>
            <a:lvl8pPr marL="3429000" marR="0" lvl="7" indent="-101600" algn="l" rtl="0">
              <a:spcBef>
                <a:spcPts val="400"/>
              </a:spcBef>
              <a:buClr>
                <a:schemeClr val="dk1"/>
              </a:buClr>
              <a:buFont typeface="Arial"/>
              <a:buChar char="•"/>
              <a:defRPr sz="2000" b="0" i="0" u="none" strike="noStrike" cap="none">
                <a:solidFill>
                  <a:schemeClr val="dk1"/>
                </a:solidFill>
                <a:latin typeface="Calibri"/>
                <a:ea typeface="Calibri"/>
                <a:cs typeface="Calibri"/>
                <a:sym typeface="Calibri"/>
              </a:defRPr>
            </a:lvl8pPr>
            <a:lvl9pPr marL="3886200" marR="0" lvl="8" indent="-101600" algn="l" rtl="0">
              <a:spcBef>
                <a:spcPts val="400"/>
              </a:spcBef>
              <a:buClr>
                <a:schemeClr val="dk1"/>
              </a:buClr>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96" name="Shape 96"/>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97" name="Shape 97"/>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98" name="Shape 98"/>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None/>
            </a:pPr>
            <a:endParaRPr sz="1200" b="0" i="0" u="none" strike="noStrike" cap="none">
              <a:solidFill>
                <a:srgbClr val="888888"/>
              </a:solidFill>
              <a:latin typeface="Calibri"/>
              <a:ea typeface="Calibri"/>
              <a:cs typeface="Calibri"/>
              <a:sym typeface="Calibri"/>
            </a:endParaRPr>
          </a:p>
        </p:txBody>
      </p:sp>
      <p:sp>
        <p:nvSpPr>
          <p:cNvPr id="99" name="Shape 99"/>
          <p:cNvSpPr/>
          <p:nvPr/>
        </p:nvSpPr>
        <p:spPr>
          <a:xfrm>
            <a:off x="3124200" y="6500625"/>
            <a:ext cx="184666" cy="307777"/>
          </a:xfrm>
          <a:prstGeom prst="rect">
            <a:avLst/>
          </a:prstGeom>
          <a:noFill/>
          <a:ln>
            <a:noFill/>
          </a:ln>
        </p:spPr>
        <p:txBody>
          <a:bodyPr lIns="91425" tIns="45700" rIns="91425" bIns="45700" anchor="t" anchorCtr="0">
            <a:noAutofit/>
          </a:bodyPr>
          <a:lstStyle/>
          <a:p>
            <a:pPr marL="0" marR="0" lvl="0" indent="0" algn="l" rtl="0">
              <a:spcBef>
                <a:spcPts val="0"/>
              </a:spcBef>
              <a:buNone/>
            </a:pPr>
            <a:endParaRPr sz="1400" b="0" i="0" u="none" strike="noStrike" cap="none">
              <a:solidFill>
                <a:srgbClr val="454851"/>
              </a:solidFill>
              <a:latin typeface="Arial"/>
              <a:ea typeface="Arial"/>
              <a:cs typeface="Arial"/>
              <a:sym typeface="Arial"/>
            </a:endParaRPr>
          </a:p>
        </p:txBody>
      </p:sp>
      <p:sp>
        <p:nvSpPr>
          <p:cNvPr id="100" name="Shape 100"/>
          <p:cNvSpPr/>
          <p:nvPr/>
        </p:nvSpPr>
        <p:spPr>
          <a:xfrm>
            <a:off x="7771124" y="6452575"/>
            <a:ext cx="1141500" cy="24630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000" b="0" i="0" u="none" strike="noStrike" cap="none">
                <a:solidFill>
                  <a:srgbClr val="3F404A"/>
                </a:solidFill>
                <a:latin typeface="Arial"/>
                <a:ea typeface="Arial"/>
                <a:cs typeface="Arial"/>
                <a:sym typeface="Arial"/>
              </a:rPr>
              <a:t>openprof.eu</a:t>
            </a:r>
          </a:p>
        </p:txBody>
      </p:sp>
      <p:sp>
        <p:nvSpPr>
          <p:cNvPr id="101" name="Shape 101"/>
          <p:cNvSpPr/>
          <p:nvPr/>
        </p:nvSpPr>
        <p:spPr>
          <a:xfrm>
            <a:off x="3498060" y="6459864"/>
            <a:ext cx="2477774" cy="24622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000" b="0" i="0" u="none" strike="noStrike" cap="none">
                <a:solidFill>
                  <a:srgbClr val="3F404A"/>
                </a:solidFill>
                <a:latin typeface="Arial"/>
                <a:ea typeface="Arial"/>
                <a:cs typeface="Arial"/>
                <a:sym typeface="Arial"/>
              </a:rPr>
              <a:t>Project No. 2014-1-LT01-KA202-000562</a:t>
            </a:r>
          </a:p>
        </p:txBody>
      </p:sp>
      <p:pic>
        <p:nvPicPr>
          <p:cNvPr id="102" name="Shape 102"/>
          <p:cNvPicPr preferRelativeResize="0"/>
          <p:nvPr/>
        </p:nvPicPr>
        <p:blipFill rotWithShape="1">
          <a:blip r:embed="rId15">
            <a:alphaModFix/>
          </a:blip>
          <a:srcRect/>
          <a:stretch/>
        </p:blipFill>
        <p:spPr>
          <a:xfrm>
            <a:off x="6721121" y="184478"/>
            <a:ext cx="2245734" cy="494341"/>
          </a:xfrm>
          <a:prstGeom prst="rect">
            <a:avLst/>
          </a:prstGeom>
          <a:noFill/>
          <a:ln>
            <a:noFill/>
          </a:ln>
        </p:spPr>
      </p:pic>
      <p:pic>
        <p:nvPicPr>
          <p:cNvPr id="103" name="Shape 103"/>
          <p:cNvPicPr preferRelativeResize="0"/>
          <p:nvPr/>
        </p:nvPicPr>
        <p:blipFill rotWithShape="1">
          <a:blip r:embed="rId16">
            <a:alphaModFix/>
          </a:blip>
          <a:srcRect/>
          <a:stretch/>
        </p:blipFill>
        <p:spPr>
          <a:xfrm>
            <a:off x="0" y="0"/>
            <a:ext cx="1434138" cy="969012"/>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177" name="Shape 177"/>
          <p:cNvSpPr txBox="1">
            <a:spLocks noGrp="1"/>
          </p:cNvSpPr>
          <p:nvPr>
            <p:ph type="ctrTitle"/>
          </p:nvPr>
        </p:nvSpPr>
        <p:spPr>
          <a:xfrm>
            <a:off x="1141998" y="1201971"/>
            <a:ext cx="6630402" cy="2373099"/>
          </a:xfrm>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Arial"/>
              <a:buNone/>
            </a:pPr>
            <a:r>
              <a:rPr lang="en-US" sz="3600" b="0" i="0" u="none" strike="noStrike" cap="none" dirty="0">
                <a:solidFill>
                  <a:schemeClr val="dk1"/>
                </a:solidFill>
                <a:latin typeface="Arial"/>
                <a:ea typeface="Arial"/>
                <a:cs typeface="Arial"/>
                <a:sym typeface="Arial"/>
              </a:rPr>
              <a:t/>
            </a:r>
            <a:br>
              <a:rPr lang="en-US" sz="3600" b="0" i="0" u="none" strike="noStrike" cap="none" dirty="0">
                <a:solidFill>
                  <a:schemeClr val="dk1"/>
                </a:solidFill>
                <a:latin typeface="Arial"/>
                <a:ea typeface="Arial"/>
                <a:cs typeface="Arial"/>
                <a:sym typeface="Arial"/>
              </a:rPr>
            </a:br>
            <a:r>
              <a:rPr lang="lt-LT" sz="4400" b="0" i="0" u="none" strike="noStrike" cap="none" dirty="0" smtClean="0">
                <a:solidFill>
                  <a:schemeClr val="dk1"/>
                </a:solidFill>
                <a:latin typeface="Arial"/>
                <a:ea typeface="Arial"/>
                <a:cs typeface="Arial"/>
                <a:sym typeface="Arial"/>
              </a:rPr>
              <a:t>Supratimo lavinimo užduotys</a:t>
            </a:r>
            <a:endParaRPr lang="en-US" sz="4400" b="0" i="0" u="none" strike="noStrike" cap="none" dirty="0">
              <a:solidFill>
                <a:schemeClr val="dk1"/>
              </a:solidFill>
              <a:latin typeface="Arial"/>
              <a:ea typeface="Arial"/>
              <a:cs typeface="Arial"/>
              <a:sym typeface="Arial"/>
            </a:endParaRPr>
          </a:p>
        </p:txBody>
      </p:sp>
      <p:sp>
        <p:nvSpPr>
          <p:cNvPr id="178" name="Shape 178"/>
          <p:cNvSpPr txBox="1">
            <a:spLocks noGrp="1"/>
          </p:cNvSpPr>
          <p:nvPr>
            <p:ph type="subTitle" idx="1"/>
          </p:nvPr>
        </p:nvSpPr>
        <p:spPr>
          <a:xfrm>
            <a:off x="2123728" y="4509120"/>
            <a:ext cx="6630400" cy="2102354"/>
          </a:xfrm>
          <a:prstGeom prst="rect">
            <a:avLst/>
          </a:prstGeom>
          <a:noFill/>
          <a:ln>
            <a:noFill/>
          </a:ln>
        </p:spPr>
        <p:txBody>
          <a:bodyPr lIns="91425" tIns="45700" rIns="91425" bIns="45700" anchor="t" anchorCtr="0">
            <a:noAutofit/>
          </a:bodyPr>
          <a:lstStyle/>
          <a:p>
            <a:pPr marL="0" marR="0" lvl="0" indent="0" algn="r" rtl="0">
              <a:spcBef>
                <a:spcPts val="0"/>
              </a:spcBef>
              <a:buClr>
                <a:srgbClr val="888888"/>
              </a:buClr>
              <a:buSzPct val="25000"/>
              <a:buFont typeface="Arial"/>
              <a:buNone/>
            </a:pPr>
            <a:r>
              <a:rPr lang="lt-LT" sz="1600" u="none" strike="noStrike" cap="none" dirty="0" smtClean="0">
                <a:solidFill>
                  <a:srgbClr val="888888"/>
                </a:solidFill>
                <a:sym typeface="Arial"/>
              </a:rPr>
              <a:t>Sukurta: </a:t>
            </a:r>
            <a:r>
              <a:rPr lang="en-US" sz="1600" b="1" u="none" strike="noStrike" cap="none" dirty="0" err="1" smtClean="0">
                <a:solidFill>
                  <a:srgbClr val="888888"/>
                </a:solidFill>
                <a:sym typeface="Arial"/>
              </a:rPr>
              <a:t>Auxilium</a:t>
            </a:r>
            <a:r>
              <a:rPr lang="en-US" sz="1600" b="1" u="none" strike="noStrike" cap="none" dirty="0" smtClean="0">
                <a:solidFill>
                  <a:srgbClr val="888888"/>
                </a:solidFill>
                <a:sym typeface="Arial"/>
              </a:rPr>
              <a:t> </a:t>
            </a:r>
            <a:r>
              <a:rPr lang="en-US" sz="1600" b="1" u="none" strike="noStrike" cap="none" dirty="0">
                <a:solidFill>
                  <a:srgbClr val="888888"/>
                </a:solidFill>
                <a:sym typeface="Arial"/>
              </a:rPr>
              <a:t>pro </a:t>
            </a:r>
            <a:r>
              <a:rPr lang="en-US" sz="1600" b="1" u="none" strike="noStrike" cap="none" dirty="0" err="1">
                <a:solidFill>
                  <a:srgbClr val="888888"/>
                </a:solidFill>
                <a:sym typeface="Arial"/>
              </a:rPr>
              <a:t>Regionibus</a:t>
            </a:r>
            <a:r>
              <a:rPr lang="en-US" sz="1600" b="1" u="none" strike="noStrike" cap="none" dirty="0">
                <a:solidFill>
                  <a:srgbClr val="888888"/>
                </a:solidFill>
                <a:sym typeface="Arial"/>
              </a:rPr>
              <a:t> </a:t>
            </a:r>
            <a:r>
              <a:rPr lang="en-US" sz="1600" b="1" u="none" strike="noStrike" cap="none" dirty="0" err="1">
                <a:solidFill>
                  <a:srgbClr val="888888"/>
                </a:solidFill>
                <a:sym typeface="Arial"/>
              </a:rPr>
              <a:t>Europae</a:t>
            </a:r>
            <a:r>
              <a:rPr lang="en-US" sz="1600" b="1" u="none" strike="noStrike" cap="none" dirty="0">
                <a:solidFill>
                  <a:srgbClr val="888888"/>
                </a:solidFill>
                <a:sym typeface="Arial"/>
              </a:rPr>
              <a:t> in Rebus </a:t>
            </a:r>
            <a:r>
              <a:rPr lang="en-US" sz="1600" b="1" u="none" strike="noStrike" cap="none" dirty="0" err="1" smtClean="0">
                <a:solidFill>
                  <a:srgbClr val="888888"/>
                </a:solidFill>
                <a:sym typeface="Arial"/>
              </a:rPr>
              <a:t>Culturalibus</a:t>
            </a:r>
            <a:r>
              <a:rPr lang="lt-LT" sz="1600" u="none" strike="noStrike" cap="none" dirty="0" smtClean="0">
                <a:solidFill>
                  <a:srgbClr val="888888"/>
                </a:solidFill>
                <a:sym typeface="Arial"/>
              </a:rPr>
              <a:t> </a:t>
            </a:r>
            <a:r>
              <a:rPr lang="en-US" sz="1600" u="none" strike="noStrike" cap="none" dirty="0" smtClean="0">
                <a:solidFill>
                  <a:srgbClr val="888888"/>
                </a:solidFill>
                <a:sym typeface="Arial"/>
              </a:rPr>
              <a:t>(</a:t>
            </a:r>
            <a:r>
              <a:rPr lang="en-US" sz="1600" b="0" i="0" u="none" strike="noStrike" cap="none" dirty="0" err="1">
                <a:solidFill>
                  <a:srgbClr val="888888"/>
                </a:solidFill>
                <a:sym typeface="Arial"/>
              </a:rPr>
              <a:t>Auxilium</a:t>
            </a:r>
            <a:r>
              <a:rPr lang="en-US" sz="1600" b="0" i="0" u="none" strike="noStrike" cap="none" dirty="0" smtClean="0">
                <a:solidFill>
                  <a:srgbClr val="888888"/>
                </a:solidFill>
                <a:sym typeface="Arial"/>
              </a:rPr>
              <a:t>)</a:t>
            </a:r>
            <a:r>
              <a:rPr lang="lt-LT" sz="1600" b="0" i="0" u="none" strike="noStrike" cap="none" dirty="0" smtClean="0">
                <a:solidFill>
                  <a:srgbClr val="888888"/>
                </a:solidFill>
                <a:sym typeface="Arial"/>
              </a:rPr>
              <a:t>, </a:t>
            </a:r>
            <a:r>
              <a:rPr lang="lt-LT" sz="1600" b="0" i="0" u="none" strike="noStrike" cap="none" dirty="0" err="1" smtClean="0">
                <a:solidFill>
                  <a:srgbClr val="888888"/>
                </a:solidFill>
                <a:sym typeface="Arial"/>
              </a:rPr>
              <a:t>Austria</a:t>
            </a:r>
            <a:endParaRPr lang="lt-LT" sz="1600" b="0" i="0" u="none" strike="noStrike" cap="none" dirty="0" smtClean="0">
              <a:solidFill>
                <a:srgbClr val="888888"/>
              </a:solidFill>
              <a:sym typeface="Arial"/>
            </a:endParaRPr>
          </a:p>
          <a:p>
            <a:pPr marL="0" marR="0" lvl="0" indent="0" algn="r" rtl="0">
              <a:spcBef>
                <a:spcPts val="0"/>
              </a:spcBef>
              <a:buClr>
                <a:srgbClr val="888888"/>
              </a:buClr>
              <a:buSzPct val="25000"/>
              <a:buFont typeface="Arial"/>
              <a:buNone/>
            </a:pPr>
            <a:endParaRPr lang="lt-LT" sz="1600" b="0" i="0" u="none" strike="noStrike" cap="none" dirty="0" smtClean="0">
              <a:solidFill>
                <a:srgbClr val="888888"/>
              </a:solidFill>
              <a:sym typeface="Arial"/>
            </a:endParaRPr>
          </a:p>
          <a:p>
            <a:pPr marL="0" marR="0" lvl="0" indent="0" algn="r" rtl="0">
              <a:spcBef>
                <a:spcPts val="0"/>
              </a:spcBef>
              <a:buClr>
                <a:srgbClr val="888888"/>
              </a:buClr>
              <a:buSzPct val="25000"/>
              <a:buFont typeface="Arial"/>
              <a:buNone/>
            </a:pPr>
            <a:r>
              <a:rPr lang="lt-LT" sz="1600" dirty="0" smtClean="0"/>
              <a:t>Adaptuota: </a:t>
            </a:r>
            <a:r>
              <a:rPr lang="lt-LT" sz="1600" b="1" dirty="0" smtClean="0"/>
              <a:t>Šiaulių profesinio rengimo centras </a:t>
            </a:r>
            <a:r>
              <a:rPr lang="lt-LT" sz="1600" dirty="0" smtClean="0"/>
              <a:t>(Lietuva)</a:t>
            </a:r>
            <a:endParaRPr lang="en-US" sz="1600" b="0" i="0" u="none" strike="noStrike" cap="none" dirty="0">
              <a:solidFill>
                <a:srgbClr val="888888"/>
              </a:solidFill>
              <a:sym typeface="Arial"/>
            </a:endParaRPr>
          </a:p>
          <a:p>
            <a:pPr marL="0" marR="0" lvl="0" indent="0" algn="ctr" rtl="0">
              <a:spcBef>
                <a:spcPts val="640"/>
              </a:spcBef>
              <a:buClr>
                <a:srgbClr val="888888"/>
              </a:buClr>
              <a:buSzPct val="25000"/>
              <a:buFont typeface="Arial"/>
              <a:buNone/>
            </a:pPr>
            <a:endParaRPr sz="3200" b="0" i="0" u="none" strike="noStrike" cap="none" dirty="0">
              <a:solidFill>
                <a:srgbClr val="888888"/>
              </a:solidFill>
              <a:latin typeface="Arial"/>
              <a:ea typeface="Arial"/>
              <a:cs typeface="Arial"/>
              <a:sym typeface="Arial"/>
            </a:endParaRPr>
          </a:p>
        </p:txBody>
      </p:sp>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29"/>
        <p:cNvGrpSpPr/>
        <p:nvPr/>
      </p:nvGrpSpPr>
      <p:grpSpPr>
        <a:xfrm>
          <a:off x="0" y="0"/>
          <a:ext cx="0" cy="0"/>
          <a:chOff x="0" y="0"/>
          <a:chExt cx="0" cy="0"/>
        </a:xfrm>
      </p:grpSpPr>
      <p:sp>
        <p:nvSpPr>
          <p:cNvPr id="230" name="Shape 230"/>
          <p:cNvSpPr txBox="1"/>
          <p:nvPr/>
        </p:nvSpPr>
        <p:spPr>
          <a:xfrm>
            <a:off x="1212200" y="1484775"/>
            <a:ext cx="6076499" cy="4524300"/>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lt-LT" sz="3200" b="0" i="0" u="none" strike="noStrike" cap="none" dirty="0" smtClean="0">
                <a:solidFill>
                  <a:schemeClr val="dk1"/>
                </a:solidFill>
                <a:latin typeface="Calibri"/>
                <a:ea typeface="Calibri"/>
                <a:cs typeface="Calibri"/>
                <a:sym typeface="Calibri"/>
              </a:rPr>
              <a:t>Jūs jau priėjote parko vidurį. Apžiūrėkite žmones aplink. </a:t>
            </a:r>
            <a:endParaRPr lang="en-US" sz="3200" b="0" i="0" u="none" strike="noStrike" cap="none" dirty="0">
              <a:solidFill>
                <a:schemeClr val="dk1"/>
              </a:solidFill>
              <a:latin typeface="Calibri"/>
              <a:ea typeface="Calibri"/>
              <a:cs typeface="Calibri"/>
              <a:sym typeface="Calibri"/>
            </a:endParaRPr>
          </a:p>
          <a:p>
            <a:pPr marL="0" marR="0" lvl="0" indent="0" algn="ctr" rtl="0">
              <a:spcBef>
                <a:spcPts val="0"/>
              </a:spcBef>
              <a:buNone/>
            </a:pPr>
            <a:endParaRPr sz="3200" b="0" i="0" u="none" strike="noStrike" cap="none" dirty="0">
              <a:solidFill>
                <a:schemeClr val="dk1"/>
              </a:solidFill>
              <a:latin typeface="Calibri"/>
              <a:ea typeface="Calibri"/>
              <a:cs typeface="Calibri"/>
              <a:sym typeface="Calibri"/>
            </a:endParaRPr>
          </a:p>
          <a:p>
            <a:pPr marL="0" marR="0" lvl="0" indent="0" algn="ctr" rtl="0">
              <a:spcBef>
                <a:spcPts val="0"/>
              </a:spcBef>
              <a:buNone/>
            </a:pPr>
            <a:endParaRPr sz="3200" b="0" i="0" u="none" strike="noStrike" cap="none" dirty="0">
              <a:solidFill>
                <a:schemeClr val="dk1"/>
              </a:solidFill>
              <a:latin typeface="Calibri"/>
              <a:ea typeface="Calibri"/>
              <a:cs typeface="Calibri"/>
              <a:sym typeface="Calibri"/>
            </a:endParaRPr>
          </a:p>
          <a:p>
            <a:pPr marL="0" marR="0" lvl="0" indent="0" algn="ctr" rtl="0">
              <a:spcBef>
                <a:spcPts val="0"/>
              </a:spcBef>
              <a:buNone/>
            </a:pPr>
            <a:endParaRPr sz="3200" b="0" i="0" u="none" strike="noStrike" cap="none" dirty="0">
              <a:solidFill>
                <a:schemeClr val="dk1"/>
              </a:solidFill>
              <a:latin typeface="Calibri"/>
              <a:ea typeface="Calibri"/>
              <a:cs typeface="Calibri"/>
              <a:sym typeface="Calibri"/>
            </a:endParaRPr>
          </a:p>
          <a:p>
            <a:pPr marL="0" marR="0" lvl="0" indent="0" algn="ctr" rtl="0">
              <a:spcBef>
                <a:spcPts val="0"/>
              </a:spcBef>
              <a:buSzPct val="25000"/>
              <a:buNone/>
            </a:pPr>
            <a:r>
              <a:rPr lang="lt-LT" sz="3200" b="0" i="0" u="none" strike="noStrike" cap="none" dirty="0" smtClean="0">
                <a:solidFill>
                  <a:schemeClr val="dk1"/>
                </a:solidFill>
                <a:latin typeface="Calibri"/>
                <a:ea typeface="Calibri"/>
                <a:cs typeface="Calibri"/>
                <a:sym typeface="Calibri"/>
              </a:rPr>
              <a:t>Neskubėkite. Jei reikia, užmerkite akis ir įsivaizduokite vaizdus. </a:t>
            </a:r>
            <a:endParaRPr sz="3200" b="0" i="0" u="none" strike="noStrike" cap="none" dirty="0">
              <a:solidFill>
                <a:schemeClr val="dk1"/>
              </a:solidFill>
              <a:latin typeface="Calibri"/>
              <a:ea typeface="Calibri"/>
              <a:cs typeface="Calibri"/>
              <a:sym typeface="Calibri"/>
            </a:endParaRPr>
          </a:p>
          <a:p>
            <a:pPr marL="0" marR="0" lvl="0" indent="0" algn="l" rtl="0">
              <a:spcBef>
                <a:spcPts val="0"/>
              </a:spcBef>
              <a:buNone/>
            </a:pPr>
            <a:endParaRPr sz="3200" b="0" i="0" u="none" strike="noStrike" cap="none" dirty="0">
              <a:solidFill>
                <a:schemeClr val="dk1"/>
              </a:solidFill>
              <a:latin typeface="Calibri"/>
              <a:ea typeface="Calibri"/>
              <a:cs typeface="Calibri"/>
              <a:sym typeface="Calibri"/>
            </a:endParaRPr>
          </a:p>
        </p:txBody>
      </p:sp>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34"/>
        <p:cNvGrpSpPr/>
        <p:nvPr/>
      </p:nvGrpSpPr>
      <p:grpSpPr>
        <a:xfrm>
          <a:off x="0" y="0"/>
          <a:ext cx="0" cy="0"/>
          <a:chOff x="0" y="0"/>
          <a:chExt cx="0" cy="0"/>
        </a:xfrm>
      </p:grpSpPr>
      <p:sp>
        <p:nvSpPr>
          <p:cNvPr id="235" name="Shape 235"/>
          <p:cNvSpPr txBox="1"/>
          <p:nvPr/>
        </p:nvSpPr>
        <p:spPr>
          <a:xfrm>
            <a:off x="1043608" y="1556791"/>
            <a:ext cx="7128792" cy="3970318"/>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lt-LT" sz="3600" dirty="0" smtClean="0">
                <a:solidFill>
                  <a:schemeClr val="dk1"/>
                </a:solidFill>
                <a:latin typeface="Calibri"/>
                <a:ea typeface="Calibri"/>
                <a:cs typeface="Calibri"/>
                <a:sym typeface="Calibri"/>
              </a:rPr>
              <a:t>O dabar - pats laikas grįžti į realybę. </a:t>
            </a:r>
            <a:endParaRPr lang="en-US" sz="3600" b="0" i="0" u="none" strike="noStrike" cap="none" dirty="0">
              <a:solidFill>
                <a:schemeClr val="dk1"/>
              </a:solidFill>
              <a:latin typeface="Calibri"/>
              <a:ea typeface="Calibri"/>
              <a:cs typeface="Calibri"/>
              <a:sym typeface="Calibri"/>
            </a:endParaRPr>
          </a:p>
          <a:p>
            <a:pPr marL="0" marR="0" lvl="0" indent="0" algn="ctr" rtl="0">
              <a:spcBef>
                <a:spcPts val="0"/>
              </a:spcBef>
              <a:buNone/>
            </a:pPr>
            <a:endParaRPr sz="3600" b="0" i="0" u="none" strike="noStrike" cap="none" dirty="0">
              <a:solidFill>
                <a:schemeClr val="dk1"/>
              </a:solidFill>
              <a:latin typeface="Calibri"/>
              <a:ea typeface="Calibri"/>
              <a:cs typeface="Calibri"/>
              <a:sym typeface="Calibri"/>
            </a:endParaRPr>
          </a:p>
          <a:p>
            <a:pPr marL="0" marR="0" lvl="0" indent="0" algn="ctr" rtl="0">
              <a:spcBef>
                <a:spcPts val="0"/>
              </a:spcBef>
              <a:buNone/>
            </a:pPr>
            <a:endParaRPr sz="3600" b="0" i="0" u="none" strike="noStrike" cap="none" dirty="0">
              <a:solidFill>
                <a:schemeClr val="dk1"/>
              </a:solidFill>
              <a:latin typeface="Calibri"/>
              <a:ea typeface="Calibri"/>
              <a:cs typeface="Calibri"/>
              <a:sym typeface="Calibri"/>
            </a:endParaRPr>
          </a:p>
          <a:p>
            <a:pPr marL="0" marR="0" lvl="0" indent="0" algn="ctr" rtl="0">
              <a:spcBef>
                <a:spcPts val="0"/>
              </a:spcBef>
              <a:buNone/>
            </a:pPr>
            <a:endParaRPr sz="3600" b="0" i="0" u="none" strike="noStrike" cap="none" dirty="0">
              <a:solidFill>
                <a:schemeClr val="dk1"/>
              </a:solidFill>
              <a:latin typeface="Calibri"/>
              <a:ea typeface="Calibri"/>
              <a:cs typeface="Calibri"/>
              <a:sym typeface="Calibri"/>
            </a:endParaRPr>
          </a:p>
          <a:p>
            <a:pPr marL="0" marR="0" lvl="0" indent="0" algn="ctr" rtl="0">
              <a:spcBef>
                <a:spcPts val="0"/>
              </a:spcBef>
              <a:buSzPct val="25000"/>
              <a:buNone/>
            </a:pPr>
            <a:r>
              <a:rPr lang="lt-LT" sz="3600" b="0" i="0" u="none" strike="noStrike" cap="none" dirty="0" smtClean="0">
                <a:solidFill>
                  <a:schemeClr val="dk1"/>
                </a:solidFill>
                <a:latin typeface="Calibri"/>
                <a:ea typeface="Calibri"/>
                <a:cs typeface="Calibri"/>
                <a:sym typeface="Calibri"/>
              </a:rPr>
              <a:t>Jei esate pasirengę, įjunkite sekančią skaidrę. </a:t>
            </a:r>
            <a:endParaRPr lang="en-US" sz="3600" b="0" i="0" u="none" strike="noStrike" cap="none" dirty="0">
              <a:solidFill>
                <a:schemeClr val="dk1"/>
              </a:solidFill>
              <a:latin typeface="Calibri"/>
              <a:ea typeface="Calibri"/>
              <a:cs typeface="Calibri"/>
              <a:sym typeface="Calibri"/>
            </a:endParaRPr>
          </a:p>
        </p:txBody>
      </p:sp>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39"/>
        <p:cNvGrpSpPr/>
        <p:nvPr/>
      </p:nvGrpSpPr>
      <p:grpSpPr>
        <a:xfrm>
          <a:off x="0" y="0"/>
          <a:ext cx="0" cy="0"/>
          <a:chOff x="0" y="0"/>
          <a:chExt cx="0" cy="0"/>
        </a:xfrm>
      </p:grpSpPr>
      <p:pic>
        <p:nvPicPr>
          <p:cNvPr id="240" name="Shape 240"/>
          <p:cNvPicPr preferRelativeResize="0"/>
          <p:nvPr/>
        </p:nvPicPr>
        <p:blipFill rotWithShape="1">
          <a:blip r:embed="rId3">
            <a:alphaModFix/>
          </a:blip>
          <a:srcRect/>
          <a:stretch/>
        </p:blipFill>
        <p:spPr>
          <a:xfrm>
            <a:off x="5235274" y="0"/>
            <a:ext cx="3908700" cy="2992500"/>
          </a:xfrm>
          <a:prstGeom prst="rect">
            <a:avLst/>
          </a:prstGeom>
          <a:noFill/>
          <a:ln>
            <a:noFill/>
          </a:ln>
        </p:spPr>
      </p:pic>
      <p:sp>
        <p:nvSpPr>
          <p:cNvPr id="241" name="Shape 241"/>
          <p:cNvSpPr txBox="1"/>
          <p:nvPr/>
        </p:nvSpPr>
        <p:spPr>
          <a:xfrm>
            <a:off x="159525" y="1236575"/>
            <a:ext cx="5742600" cy="188070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lt-LT" sz="3000" b="1" i="0" u="none" strike="noStrike" cap="none" dirty="0" smtClean="0">
                <a:solidFill>
                  <a:schemeClr val="dk1"/>
                </a:solidFill>
                <a:latin typeface="Calibri"/>
                <a:ea typeface="Calibri"/>
                <a:cs typeface="Calibri"/>
                <a:sym typeface="Calibri"/>
              </a:rPr>
              <a:t>Dabar, prieš atidarydami </a:t>
            </a:r>
          </a:p>
          <a:p>
            <a:pPr marL="0" marR="0" lvl="0" indent="0" algn="l" rtl="0">
              <a:spcBef>
                <a:spcPts val="0"/>
              </a:spcBef>
              <a:buSzPct val="25000"/>
              <a:buNone/>
            </a:pPr>
            <a:r>
              <a:rPr lang="lt-LT" sz="3000" b="1" i="0" u="none" strike="noStrike" cap="none" dirty="0" smtClean="0">
                <a:solidFill>
                  <a:schemeClr val="dk1"/>
                </a:solidFill>
                <a:latin typeface="Calibri"/>
                <a:ea typeface="Calibri"/>
                <a:cs typeface="Calibri"/>
                <a:sym typeface="Calibri"/>
              </a:rPr>
              <a:t>sekančią skaidrę, užrašykite ant  popieriaus:</a:t>
            </a:r>
          </a:p>
          <a:p>
            <a:pPr marL="0" marR="0" lvl="0" indent="0" algn="l" rtl="0">
              <a:spcBef>
                <a:spcPts val="0"/>
              </a:spcBef>
              <a:buSzPct val="25000"/>
              <a:buNone/>
            </a:pPr>
            <a:r>
              <a:rPr lang="lt-LT" sz="3600" b="1" dirty="0" smtClean="0">
                <a:solidFill>
                  <a:schemeClr val="dk1"/>
                </a:solidFill>
                <a:latin typeface="Calibri"/>
                <a:ea typeface="Calibri"/>
                <a:cs typeface="Calibri"/>
                <a:sym typeface="Calibri"/>
              </a:rPr>
              <a:t>Kokius žmones matėte</a:t>
            </a:r>
            <a:r>
              <a:rPr lang="en-US" sz="3600" b="1" i="0" u="none" strike="noStrike" cap="none" dirty="0" smtClean="0">
                <a:solidFill>
                  <a:schemeClr val="dk1"/>
                </a:solidFill>
                <a:latin typeface="Calibri"/>
                <a:ea typeface="Calibri"/>
                <a:cs typeface="Calibri"/>
                <a:sym typeface="Calibri"/>
              </a:rPr>
              <a:t>?</a:t>
            </a:r>
            <a:endParaRPr lang="en-US" sz="3600" b="1" i="0" u="none" strike="noStrike" cap="none" dirty="0">
              <a:solidFill>
                <a:schemeClr val="dk1"/>
              </a:solidFill>
              <a:latin typeface="Calibri"/>
              <a:ea typeface="Calibri"/>
              <a:cs typeface="Calibri"/>
              <a:sym typeface="Calibri"/>
            </a:endParaRPr>
          </a:p>
        </p:txBody>
      </p:sp>
      <p:sp>
        <p:nvSpPr>
          <p:cNvPr id="242" name="Shape 242"/>
          <p:cNvSpPr txBox="1"/>
          <p:nvPr/>
        </p:nvSpPr>
        <p:spPr>
          <a:xfrm>
            <a:off x="1075250" y="3229951"/>
            <a:ext cx="7416900" cy="291180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lt-LT" sz="2800" b="0" i="0" u="none" strike="noStrike" cap="none" dirty="0" smtClean="0">
                <a:solidFill>
                  <a:schemeClr val="dk1"/>
                </a:solidFill>
                <a:latin typeface="Calibri"/>
                <a:ea typeface="Calibri"/>
                <a:cs typeface="Calibri"/>
                <a:sym typeface="Calibri"/>
              </a:rPr>
              <a:t>Pavyzdžiui</a:t>
            </a:r>
            <a:r>
              <a:rPr lang="en-US" sz="2800" b="0" i="0" u="none" strike="noStrike" cap="none" dirty="0" smtClean="0">
                <a:solidFill>
                  <a:schemeClr val="dk1"/>
                </a:solidFill>
                <a:latin typeface="Calibri"/>
                <a:ea typeface="Calibri"/>
                <a:cs typeface="Calibri"/>
                <a:sym typeface="Calibri"/>
              </a:rPr>
              <a:t>: </a:t>
            </a:r>
            <a:r>
              <a:rPr lang="lt-LT" sz="2800" dirty="0" smtClean="0">
                <a:solidFill>
                  <a:schemeClr val="dk1"/>
                </a:solidFill>
                <a:latin typeface="Calibri"/>
                <a:ea typeface="Calibri"/>
                <a:cs typeface="Calibri"/>
                <a:sym typeface="Calibri"/>
              </a:rPr>
              <a:t>Ar matėte moterį</a:t>
            </a:r>
            <a:r>
              <a:rPr lang="en-US" sz="2800" b="0" i="0" u="none" strike="noStrike" cap="none" dirty="0" smtClean="0">
                <a:solidFill>
                  <a:schemeClr val="dk1"/>
                </a:solidFill>
                <a:latin typeface="Calibri"/>
                <a:ea typeface="Calibri"/>
                <a:cs typeface="Calibri"/>
                <a:sym typeface="Calibri"/>
              </a:rPr>
              <a:t>?</a:t>
            </a:r>
            <a:endParaRPr lang="en-US" sz="2800" b="0" i="0" u="none" strike="noStrike" cap="none" dirty="0">
              <a:solidFill>
                <a:schemeClr val="dk1"/>
              </a:solidFill>
              <a:latin typeface="Calibri"/>
              <a:ea typeface="Calibri"/>
              <a:cs typeface="Calibri"/>
              <a:sym typeface="Calibri"/>
            </a:endParaRPr>
          </a:p>
          <a:p>
            <a:pPr marL="0" marR="0" lvl="0" indent="0" algn="l" rtl="0">
              <a:spcBef>
                <a:spcPts val="0"/>
              </a:spcBef>
              <a:buSzPct val="25000"/>
              <a:buNone/>
            </a:pPr>
            <a:r>
              <a:rPr lang="lt-LT" sz="2800" b="0" i="0" u="none" strike="noStrike" cap="none" dirty="0" smtClean="0">
                <a:solidFill>
                  <a:schemeClr val="dk1"/>
                </a:solidFill>
                <a:latin typeface="Calibri"/>
                <a:ea typeface="Calibri"/>
                <a:cs typeface="Calibri"/>
                <a:sym typeface="Calibri"/>
              </a:rPr>
              <a:t>                    Ar matėte vyrą</a:t>
            </a:r>
            <a:r>
              <a:rPr lang="en-US" sz="2800" b="0" i="0" u="none" strike="noStrike" cap="none" dirty="0" smtClean="0">
                <a:solidFill>
                  <a:schemeClr val="dk1"/>
                </a:solidFill>
                <a:latin typeface="Calibri"/>
                <a:ea typeface="Calibri"/>
                <a:cs typeface="Calibri"/>
                <a:sym typeface="Calibri"/>
              </a:rPr>
              <a:t>?</a:t>
            </a:r>
            <a:endParaRPr lang="en-US" sz="2800" b="0" i="0" u="none" strike="noStrike" cap="none" dirty="0">
              <a:solidFill>
                <a:schemeClr val="dk1"/>
              </a:solidFill>
              <a:latin typeface="Calibri"/>
              <a:ea typeface="Calibri"/>
              <a:cs typeface="Calibri"/>
              <a:sym typeface="Calibri"/>
            </a:endParaRPr>
          </a:p>
          <a:p>
            <a:pPr marL="0" marR="0" lvl="0" indent="0" algn="l" rtl="0">
              <a:spcBef>
                <a:spcPts val="0"/>
              </a:spcBef>
              <a:buSzPct val="25000"/>
              <a:buNone/>
            </a:pPr>
            <a:r>
              <a:rPr lang="en-US" sz="2800" b="0" i="0" u="none" strike="noStrike" cap="none" dirty="0">
                <a:solidFill>
                  <a:schemeClr val="dk1"/>
                </a:solidFill>
                <a:latin typeface="Calibri"/>
                <a:ea typeface="Calibri"/>
                <a:cs typeface="Calibri"/>
                <a:sym typeface="Calibri"/>
              </a:rPr>
              <a:t>	       </a:t>
            </a:r>
            <a:r>
              <a:rPr lang="en-US" sz="2800" b="0" i="0" u="none" strike="noStrike" cap="none" dirty="0" smtClean="0">
                <a:solidFill>
                  <a:schemeClr val="dk1"/>
                </a:solidFill>
                <a:latin typeface="Calibri"/>
                <a:ea typeface="Calibri"/>
                <a:cs typeface="Calibri"/>
                <a:sym typeface="Calibri"/>
              </a:rPr>
              <a:t> </a:t>
            </a:r>
            <a:r>
              <a:rPr lang="lt-LT" sz="2800" b="0" i="0" u="none" strike="noStrike" cap="none" dirty="0" smtClean="0">
                <a:solidFill>
                  <a:schemeClr val="dk1"/>
                </a:solidFill>
                <a:latin typeface="Calibri"/>
                <a:ea typeface="Calibri"/>
                <a:cs typeface="Calibri"/>
                <a:sym typeface="Calibri"/>
              </a:rPr>
              <a:t> </a:t>
            </a:r>
            <a:r>
              <a:rPr lang="lt-LT" sz="2800" dirty="0" smtClean="0">
                <a:solidFill>
                  <a:schemeClr val="dk1"/>
                </a:solidFill>
                <a:latin typeface="Calibri"/>
                <a:ea typeface="Calibri"/>
                <a:cs typeface="Calibri"/>
                <a:sym typeface="Calibri"/>
              </a:rPr>
              <a:t>Ar matėte vaikų</a:t>
            </a:r>
            <a:r>
              <a:rPr lang="en-US" sz="2800" b="0" i="0" u="none" strike="noStrike" cap="none" dirty="0" smtClean="0">
                <a:solidFill>
                  <a:schemeClr val="dk1"/>
                </a:solidFill>
                <a:latin typeface="Calibri"/>
                <a:ea typeface="Calibri"/>
                <a:cs typeface="Calibri"/>
                <a:sym typeface="Calibri"/>
              </a:rPr>
              <a:t>?</a:t>
            </a:r>
            <a:endParaRPr lang="en-US" sz="2800" b="0" i="0" u="none" strike="noStrike" cap="none" dirty="0">
              <a:solidFill>
                <a:schemeClr val="dk1"/>
              </a:solidFill>
              <a:latin typeface="Calibri"/>
              <a:ea typeface="Calibri"/>
              <a:cs typeface="Calibri"/>
              <a:sym typeface="Calibri"/>
            </a:endParaRPr>
          </a:p>
          <a:p>
            <a:pPr marL="0" marR="0" lvl="0" indent="0" algn="l" rtl="0">
              <a:spcBef>
                <a:spcPts val="0"/>
              </a:spcBef>
              <a:buSzPct val="25000"/>
              <a:buNone/>
            </a:pPr>
            <a:r>
              <a:rPr lang="en-US" sz="2800" b="0" i="0" u="none" strike="noStrike" cap="none" dirty="0">
                <a:solidFill>
                  <a:schemeClr val="dk1"/>
                </a:solidFill>
                <a:latin typeface="Calibri"/>
                <a:ea typeface="Calibri"/>
                <a:cs typeface="Calibri"/>
                <a:sym typeface="Calibri"/>
              </a:rPr>
              <a:t>                    </a:t>
            </a:r>
            <a:r>
              <a:rPr lang="lt-LT" sz="2800" dirty="0" smtClean="0">
                <a:solidFill>
                  <a:schemeClr val="dk1"/>
                </a:solidFill>
                <a:latin typeface="Calibri"/>
                <a:ea typeface="Calibri"/>
                <a:cs typeface="Calibri"/>
                <a:sym typeface="Calibri"/>
              </a:rPr>
              <a:t>Ar matėte vyresnio amžiaus žmonių</a:t>
            </a:r>
            <a:r>
              <a:rPr lang="en-US" sz="2800" b="0" i="0" u="none" strike="noStrike" cap="none" dirty="0" smtClean="0">
                <a:solidFill>
                  <a:schemeClr val="dk1"/>
                </a:solidFill>
                <a:latin typeface="Calibri"/>
                <a:ea typeface="Calibri"/>
                <a:cs typeface="Calibri"/>
                <a:sym typeface="Calibri"/>
              </a:rPr>
              <a:t>?</a:t>
            </a:r>
            <a:endParaRPr lang="en-US" sz="2800" b="0" i="0" u="none" strike="noStrike" cap="none" dirty="0">
              <a:solidFill>
                <a:schemeClr val="dk1"/>
              </a:solidFill>
              <a:latin typeface="Calibri"/>
              <a:ea typeface="Calibri"/>
              <a:cs typeface="Calibri"/>
              <a:sym typeface="Calibri"/>
            </a:endParaRPr>
          </a:p>
          <a:p>
            <a:pPr marL="0" marR="0" lvl="0" indent="0" algn="l" rtl="0">
              <a:spcBef>
                <a:spcPts val="0"/>
              </a:spcBef>
              <a:buSzPct val="25000"/>
              <a:buNone/>
            </a:pPr>
            <a:r>
              <a:rPr lang="en-US" sz="2800" b="0" i="0" u="none" strike="noStrike" cap="none" dirty="0">
                <a:solidFill>
                  <a:schemeClr val="dk1"/>
                </a:solidFill>
                <a:latin typeface="Calibri"/>
                <a:ea typeface="Calibri"/>
                <a:cs typeface="Calibri"/>
                <a:sym typeface="Calibri"/>
              </a:rPr>
              <a:t>                    </a:t>
            </a:r>
            <a:r>
              <a:rPr lang="lt-LT" sz="2800" dirty="0" smtClean="0">
                <a:solidFill>
                  <a:schemeClr val="dk1"/>
                </a:solidFill>
                <a:latin typeface="Calibri"/>
                <a:ea typeface="Calibri"/>
                <a:cs typeface="Calibri"/>
                <a:sym typeface="Calibri"/>
              </a:rPr>
              <a:t>Ką dar matėte</a:t>
            </a:r>
            <a:r>
              <a:rPr lang="en-US" sz="2800" b="0" i="0" u="none" strike="noStrike" cap="none" dirty="0" smtClean="0">
                <a:solidFill>
                  <a:schemeClr val="dk1"/>
                </a:solidFill>
                <a:latin typeface="Calibri"/>
                <a:ea typeface="Calibri"/>
                <a:cs typeface="Calibri"/>
                <a:sym typeface="Calibri"/>
              </a:rPr>
              <a:t>? </a:t>
            </a:r>
            <a:endParaRPr lang="en-US" sz="2800" b="0" i="0" u="none" strike="noStrike" cap="none" dirty="0">
              <a:solidFill>
                <a:schemeClr val="dk1"/>
              </a:solidFill>
              <a:latin typeface="Calibri"/>
              <a:ea typeface="Calibri"/>
              <a:cs typeface="Calibri"/>
              <a:sym typeface="Calibri"/>
            </a:endParaRPr>
          </a:p>
          <a:p>
            <a:pPr marL="0" marR="0" lvl="0" indent="0" algn="l" rtl="0">
              <a:spcBef>
                <a:spcPts val="0"/>
              </a:spcBef>
              <a:buNone/>
            </a:pPr>
            <a:endParaRPr sz="1600" dirty="0">
              <a:solidFill>
                <a:schemeClr val="dk1"/>
              </a:solidFill>
              <a:latin typeface="Calibri"/>
              <a:ea typeface="Calibri"/>
              <a:cs typeface="Calibri"/>
              <a:sym typeface="Calibri"/>
            </a:endParaRPr>
          </a:p>
          <a:p>
            <a:pPr marL="0" marR="0" lvl="0" indent="0" algn="l" rtl="0">
              <a:spcBef>
                <a:spcPts val="0"/>
              </a:spcBef>
              <a:buSzPct val="25000"/>
              <a:buNone/>
            </a:pPr>
            <a:r>
              <a:rPr lang="lt-LT" sz="2800" b="0" i="0" u="none" strike="noStrike" cap="none" dirty="0" smtClean="0">
                <a:solidFill>
                  <a:schemeClr val="dk1"/>
                </a:solidFill>
                <a:latin typeface="Calibri"/>
                <a:ea typeface="Calibri"/>
                <a:cs typeface="Calibri"/>
                <a:sym typeface="Calibri"/>
              </a:rPr>
              <a:t>Kruopščiai užsirašykite. </a:t>
            </a:r>
            <a:endParaRPr lang="en-US" sz="2800" b="0" i="0" u="none" strike="noStrike" cap="none" dirty="0">
              <a:solidFill>
                <a:schemeClr val="dk1"/>
              </a:solidFill>
              <a:latin typeface="Calibri"/>
              <a:ea typeface="Calibri"/>
              <a:cs typeface="Calibri"/>
              <a:sym typeface="Calibri"/>
            </a:endParaRPr>
          </a:p>
        </p:txBody>
      </p:sp>
    </p:spTree>
  </p:cSld>
  <p:clrMapOvr>
    <a:masterClrMapping/>
  </p:clrMapOvr>
  <p:transition spd="slow">
    <p:cu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46"/>
        <p:cNvGrpSpPr/>
        <p:nvPr/>
      </p:nvGrpSpPr>
      <p:grpSpPr>
        <a:xfrm>
          <a:off x="0" y="0"/>
          <a:ext cx="0" cy="0"/>
          <a:chOff x="0" y="0"/>
          <a:chExt cx="0" cy="0"/>
        </a:xfrm>
      </p:grpSpPr>
      <p:pic>
        <p:nvPicPr>
          <p:cNvPr id="248" name="Shape 248"/>
          <p:cNvPicPr preferRelativeResize="0"/>
          <p:nvPr/>
        </p:nvPicPr>
        <p:blipFill rotWithShape="1">
          <a:blip r:embed="rId3">
            <a:alphaModFix/>
          </a:blip>
          <a:srcRect/>
          <a:stretch/>
        </p:blipFill>
        <p:spPr>
          <a:xfrm>
            <a:off x="7452320" y="1700808"/>
            <a:ext cx="603937" cy="936103"/>
          </a:xfrm>
          <a:prstGeom prst="rect">
            <a:avLst/>
          </a:prstGeom>
          <a:noFill/>
          <a:ln>
            <a:noFill/>
          </a:ln>
        </p:spPr>
      </p:pic>
      <p:pic>
        <p:nvPicPr>
          <p:cNvPr id="249" name="Shape 249"/>
          <p:cNvPicPr preferRelativeResize="0"/>
          <p:nvPr/>
        </p:nvPicPr>
        <p:blipFill rotWithShape="1">
          <a:blip r:embed="rId4">
            <a:alphaModFix/>
          </a:blip>
          <a:srcRect/>
          <a:stretch/>
        </p:blipFill>
        <p:spPr>
          <a:xfrm>
            <a:off x="7668343" y="1412775"/>
            <a:ext cx="807440" cy="795327"/>
          </a:xfrm>
          <a:prstGeom prst="rect">
            <a:avLst/>
          </a:prstGeom>
          <a:noFill/>
          <a:ln>
            <a:noFill/>
          </a:ln>
        </p:spPr>
      </p:pic>
      <p:sp>
        <p:nvSpPr>
          <p:cNvPr id="250" name="Shape 250"/>
          <p:cNvSpPr txBox="1"/>
          <p:nvPr/>
        </p:nvSpPr>
        <p:spPr>
          <a:xfrm>
            <a:off x="1069850" y="1844825"/>
            <a:ext cx="6670500" cy="452430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lt-LT" sz="3200" b="0" i="0" u="none" strike="noStrike" cap="none" dirty="0" smtClean="0">
                <a:solidFill>
                  <a:schemeClr val="dk1"/>
                </a:solidFill>
                <a:latin typeface="Calibri"/>
                <a:ea typeface="Calibri"/>
                <a:cs typeface="Calibri"/>
                <a:sym typeface="Calibri"/>
              </a:rPr>
              <a:t>Tikriausiai matėte žmones, kurie buvo</a:t>
            </a:r>
            <a:r>
              <a:rPr lang="en-US" sz="3200" b="0" i="0" u="none" strike="noStrike" cap="none" dirty="0" smtClean="0">
                <a:solidFill>
                  <a:schemeClr val="dk1"/>
                </a:solidFill>
                <a:latin typeface="Calibri"/>
                <a:ea typeface="Calibri"/>
                <a:cs typeface="Calibri"/>
                <a:sym typeface="Calibri"/>
              </a:rPr>
              <a:t>:</a:t>
            </a:r>
            <a:endParaRPr lang="en-US" sz="3200" b="0" i="0" u="none" strike="noStrike" cap="none" dirty="0">
              <a:solidFill>
                <a:schemeClr val="dk1"/>
              </a:solidFill>
              <a:latin typeface="Calibri"/>
              <a:ea typeface="Calibri"/>
              <a:cs typeface="Calibri"/>
              <a:sym typeface="Calibri"/>
            </a:endParaRPr>
          </a:p>
          <a:p>
            <a:pPr marL="0" marR="0" lvl="0" indent="0" algn="l" rtl="0">
              <a:spcBef>
                <a:spcPts val="0"/>
              </a:spcBef>
              <a:buClr>
                <a:schemeClr val="dk1"/>
              </a:buClr>
              <a:buSzPct val="100000"/>
              <a:buFont typeface="Arial"/>
              <a:buChar char="•"/>
            </a:pPr>
            <a:r>
              <a:rPr lang="lt-LT" sz="3200" b="0" i="0" u="none" strike="noStrike" cap="none" dirty="0" smtClean="0">
                <a:solidFill>
                  <a:schemeClr val="dk1"/>
                </a:solidFill>
                <a:latin typeface="Calibri"/>
                <a:ea typeface="Calibri"/>
                <a:cs typeface="Calibri"/>
                <a:sym typeface="Calibri"/>
              </a:rPr>
              <a:t> vaikai, paaugliai</a:t>
            </a:r>
            <a:endParaRPr lang="en-US" sz="3200" b="0" i="0" u="none" strike="noStrike" cap="none" dirty="0">
              <a:solidFill>
                <a:schemeClr val="dk1"/>
              </a:solidFill>
              <a:latin typeface="Calibri"/>
              <a:ea typeface="Calibri"/>
              <a:cs typeface="Calibri"/>
              <a:sym typeface="Calibri"/>
            </a:endParaRPr>
          </a:p>
          <a:p>
            <a:pPr marL="0" marR="0" lvl="0" indent="0" algn="l" rtl="0">
              <a:spcBef>
                <a:spcPts val="0"/>
              </a:spcBef>
              <a:buClr>
                <a:schemeClr val="dk1"/>
              </a:buClr>
              <a:buSzPct val="100000"/>
              <a:buFont typeface="Arial"/>
              <a:buChar char="•"/>
            </a:pPr>
            <a:r>
              <a:rPr lang="lt-LT" sz="3200" b="0" i="0" u="none" strike="noStrike" cap="none" dirty="0" smtClean="0">
                <a:solidFill>
                  <a:schemeClr val="dk1"/>
                </a:solidFill>
                <a:latin typeface="Calibri"/>
                <a:ea typeface="Calibri"/>
                <a:cs typeface="Calibri"/>
                <a:sym typeface="Calibri"/>
              </a:rPr>
              <a:t> moterys</a:t>
            </a:r>
            <a:endParaRPr lang="en-US" sz="3200" b="0" i="0" u="none" strike="noStrike" cap="none" dirty="0">
              <a:solidFill>
                <a:schemeClr val="dk1"/>
              </a:solidFill>
              <a:latin typeface="Calibri"/>
              <a:ea typeface="Calibri"/>
              <a:cs typeface="Calibri"/>
              <a:sym typeface="Calibri"/>
            </a:endParaRPr>
          </a:p>
          <a:p>
            <a:pPr marL="0" marR="0" lvl="0" indent="0" algn="l" rtl="0">
              <a:spcBef>
                <a:spcPts val="0"/>
              </a:spcBef>
              <a:buClr>
                <a:schemeClr val="dk1"/>
              </a:buClr>
              <a:buSzPct val="100000"/>
              <a:buFont typeface="Arial"/>
              <a:buChar char="•"/>
            </a:pPr>
            <a:r>
              <a:rPr lang="lt-LT" sz="3200" b="0" i="0" u="none" strike="noStrike" cap="none" dirty="0" smtClean="0">
                <a:solidFill>
                  <a:schemeClr val="dk1"/>
                </a:solidFill>
                <a:latin typeface="Calibri"/>
                <a:ea typeface="Calibri"/>
                <a:cs typeface="Calibri"/>
                <a:sym typeface="Calibri"/>
              </a:rPr>
              <a:t> vyrai</a:t>
            </a:r>
            <a:endParaRPr lang="en-US" sz="3200" b="0" i="0" u="none" strike="noStrike" cap="none" dirty="0">
              <a:solidFill>
                <a:schemeClr val="dk1"/>
              </a:solidFill>
              <a:latin typeface="Calibri"/>
              <a:ea typeface="Calibri"/>
              <a:cs typeface="Calibri"/>
              <a:sym typeface="Calibri"/>
            </a:endParaRPr>
          </a:p>
          <a:p>
            <a:pPr marL="0" marR="0" lvl="0" indent="0" algn="l" rtl="0">
              <a:spcBef>
                <a:spcPts val="0"/>
              </a:spcBef>
              <a:buClr>
                <a:schemeClr val="dk1"/>
              </a:buClr>
              <a:buSzPct val="100000"/>
              <a:buFont typeface="Arial"/>
              <a:buChar char="•"/>
            </a:pPr>
            <a:r>
              <a:rPr lang="lt-LT" sz="3200" b="0" i="0" u="none" strike="noStrike" cap="none" dirty="0" smtClean="0">
                <a:solidFill>
                  <a:schemeClr val="dk1"/>
                </a:solidFill>
                <a:latin typeface="Calibri"/>
                <a:ea typeface="Calibri"/>
                <a:cs typeface="Calibri"/>
                <a:sym typeface="Calibri"/>
              </a:rPr>
              <a:t> pagyvenę žmonės</a:t>
            </a:r>
            <a:endParaRPr lang="en-US" sz="3200" b="0" i="0" u="none" strike="noStrike" cap="none" dirty="0">
              <a:solidFill>
                <a:schemeClr val="dk1"/>
              </a:solidFill>
              <a:latin typeface="Calibri"/>
              <a:ea typeface="Calibri"/>
              <a:cs typeface="Calibri"/>
              <a:sym typeface="Calibri"/>
            </a:endParaRPr>
          </a:p>
          <a:p>
            <a:pPr marL="0" marR="0" lvl="0" indent="0" algn="l" rtl="0">
              <a:spcBef>
                <a:spcPts val="0"/>
              </a:spcBef>
              <a:buSzPct val="25000"/>
              <a:buNone/>
            </a:pPr>
            <a:r>
              <a:rPr lang="en-US" sz="3200" b="0" i="0" u="none" strike="noStrike" cap="none" dirty="0">
                <a:solidFill>
                  <a:schemeClr val="dk1"/>
                </a:solidFill>
                <a:latin typeface="Calibri"/>
                <a:ea typeface="Calibri"/>
                <a:cs typeface="Calibri"/>
                <a:sym typeface="Calibri"/>
              </a:rPr>
              <a:t>…</a:t>
            </a:r>
          </a:p>
          <a:p>
            <a:pPr marL="0" marR="0" lvl="0" indent="0" algn="l" rtl="0">
              <a:spcBef>
                <a:spcPts val="0"/>
              </a:spcBef>
              <a:buNone/>
            </a:pPr>
            <a:endParaRPr sz="3200" b="0" i="0" u="none" strike="noStrike" cap="none" dirty="0">
              <a:solidFill>
                <a:schemeClr val="dk1"/>
              </a:solidFill>
              <a:latin typeface="Calibri"/>
              <a:ea typeface="Calibri"/>
              <a:cs typeface="Calibri"/>
              <a:sym typeface="Calibri"/>
            </a:endParaRPr>
          </a:p>
          <a:p>
            <a:pPr marL="0" marR="0" lvl="0" indent="0" algn="l" rtl="0">
              <a:spcBef>
                <a:spcPts val="0"/>
              </a:spcBef>
              <a:buSzPct val="25000"/>
              <a:buNone/>
            </a:pPr>
            <a:r>
              <a:rPr lang="en-US" sz="3200" b="0" i="0" u="none" strike="noStrike" cap="none" dirty="0">
                <a:solidFill>
                  <a:schemeClr val="dk1"/>
                </a:solidFill>
                <a:latin typeface="Calibri"/>
                <a:ea typeface="Calibri"/>
                <a:cs typeface="Calibri"/>
                <a:sym typeface="Calibri"/>
              </a:rPr>
              <a:t> </a:t>
            </a:r>
            <a:r>
              <a:rPr lang="lt-LT" sz="3200" b="0" i="0" u="none" strike="noStrike" cap="none" dirty="0" smtClean="0">
                <a:solidFill>
                  <a:schemeClr val="dk1"/>
                </a:solidFill>
                <a:latin typeface="Calibri"/>
                <a:ea typeface="Calibri"/>
                <a:cs typeface="Calibri"/>
                <a:sym typeface="Calibri"/>
              </a:rPr>
              <a:t>bet tikriausiai taip pat matėte</a:t>
            </a:r>
            <a:r>
              <a:rPr lang="en-US" sz="3200" b="0" i="0" u="none" strike="noStrike" cap="none" dirty="0" smtClean="0">
                <a:solidFill>
                  <a:schemeClr val="dk1"/>
                </a:solidFill>
                <a:latin typeface="Calibri"/>
                <a:ea typeface="Calibri"/>
                <a:cs typeface="Calibri"/>
                <a:sym typeface="Calibri"/>
              </a:rPr>
              <a:t>…</a:t>
            </a:r>
            <a:endParaRPr lang="en-US" sz="3200" b="0" i="0" u="none" strike="noStrike" cap="none" dirty="0">
              <a:solidFill>
                <a:schemeClr val="dk1"/>
              </a:solidFill>
              <a:latin typeface="Calibri"/>
              <a:ea typeface="Calibri"/>
              <a:cs typeface="Calibri"/>
              <a:sym typeface="Calibri"/>
            </a:endParaRPr>
          </a:p>
        </p:txBody>
      </p:sp>
    </p:spTree>
  </p:cSld>
  <p:clrMapOvr>
    <a:masterClrMapping/>
  </p:clrMapOvr>
  <p:transition spd="slow">
    <p:cu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54"/>
        <p:cNvGrpSpPr/>
        <p:nvPr/>
      </p:nvGrpSpPr>
      <p:grpSpPr>
        <a:xfrm>
          <a:off x="0" y="0"/>
          <a:ext cx="0" cy="0"/>
          <a:chOff x="0" y="0"/>
          <a:chExt cx="0" cy="0"/>
        </a:xfrm>
      </p:grpSpPr>
      <p:sp>
        <p:nvSpPr>
          <p:cNvPr id="256" name="Shape 256"/>
          <p:cNvSpPr txBox="1">
            <a:spLocks noGrp="1"/>
          </p:cNvSpPr>
          <p:nvPr>
            <p:ph type="body" idx="1"/>
          </p:nvPr>
        </p:nvSpPr>
        <p:spPr>
          <a:xfrm>
            <a:off x="1142000" y="1916874"/>
            <a:ext cx="6670500" cy="4038000"/>
          </a:xfrm>
          <a:prstGeom prst="rect">
            <a:avLst/>
          </a:prstGeom>
          <a:noFill/>
          <a:ln>
            <a:noFill/>
          </a:ln>
        </p:spPr>
        <p:txBody>
          <a:bodyPr lIns="91425" tIns="45700" rIns="91425" bIns="45700" anchor="t" anchorCtr="0">
            <a:noAutofit/>
          </a:bodyPr>
          <a:lstStyle/>
          <a:p>
            <a:pPr marL="342900" marR="0" lvl="0" indent="-342900" algn="l" rtl="0">
              <a:spcBef>
                <a:spcPts val="0"/>
              </a:spcBef>
              <a:buClr>
                <a:schemeClr val="dk1"/>
              </a:buClr>
              <a:buSzPct val="100000"/>
              <a:buFont typeface="Arial"/>
              <a:buChar char="•"/>
            </a:pPr>
            <a:r>
              <a:rPr lang="lt-LT" dirty="0" smtClean="0"/>
              <a:t>Skirtingų tautybių žmones</a:t>
            </a:r>
            <a:r>
              <a:rPr lang="en-US" sz="3200" b="0" i="0" u="none" strike="noStrike" cap="none" dirty="0" smtClean="0">
                <a:solidFill>
                  <a:schemeClr val="dk1"/>
                </a:solidFill>
                <a:latin typeface="Arial"/>
                <a:ea typeface="Arial"/>
                <a:cs typeface="Arial"/>
                <a:sym typeface="Arial"/>
              </a:rPr>
              <a:t>? </a:t>
            </a:r>
            <a:endParaRPr lang="en-US" sz="3200" b="0" i="0" u="none" strike="noStrike" cap="none" dirty="0">
              <a:solidFill>
                <a:schemeClr val="dk1"/>
              </a:solidFill>
              <a:latin typeface="Arial"/>
              <a:ea typeface="Arial"/>
              <a:cs typeface="Arial"/>
              <a:sym typeface="Arial"/>
            </a:endParaRPr>
          </a:p>
          <a:p>
            <a:pPr marL="342900" marR="0" lvl="0" indent="-342900" algn="l" rtl="0">
              <a:spcBef>
                <a:spcPts val="640"/>
              </a:spcBef>
              <a:buClr>
                <a:schemeClr val="dk1"/>
              </a:buClr>
              <a:buSzPct val="100000"/>
              <a:buFont typeface="Arial"/>
              <a:buChar char="•"/>
            </a:pPr>
            <a:r>
              <a:rPr lang="lt-LT" dirty="0" smtClean="0"/>
              <a:t>Žmones nešiojančius akinius</a:t>
            </a:r>
            <a:r>
              <a:rPr lang="en-US" sz="3200" b="0" i="0" u="none" strike="noStrike" cap="none" dirty="0" smtClean="0">
                <a:solidFill>
                  <a:schemeClr val="dk1"/>
                </a:solidFill>
                <a:latin typeface="Arial"/>
                <a:ea typeface="Arial"/>
                <a:cs typeface="Arial"/>
                <a:sym typeface="Arial"/>
              </a:rPr>
              <a:t>?</a:t>
            </a:r>
            <a:endParaRPr lang="en-US" sz="3200" b="0" i="0" u="none" strike="noStrike" cap="none" dirty="0">
              <a:solidFill>
                <a:schemeClr val="dk1"/>
              </a:solidFill>
              <a:latin typeface="Arial"/>
              <a:ea typeface="Arial"/>
              <a:cs typeface="Arial"/>
              <a:sym typeface="Arial"/>
            </a:endParaRPr>
          </a:p>
          <a:p>
            <a:pPr marL="342900" marR="0" lvl="0" indent="-342900" algn="l" rtl="0">
              <a:spcBef>
                <a:spcPts val="640"/>
              </a:spcBef>
              <a:buClr>
                <a:schemeClr val="dk1"/>
              </a:buClr>
              <a:buSzPct val="100000"/>
              <a:buFont typeface="Arial"/>
              <a:buChar char="•"/>
            </a:pPr>
            <a:r>
              <a:rPr lang="lt-LT" dirty="0" smtClean="0"/>
              <a:t>Žmones neįgaliųjų vežimėliuose</a:t>
            </a:r>
            <a:r>
              <a:rPr lang="en-US" sz="3200" b="0" i="0" u="none" strike="noStrike" cap="none" dirty="0" smtClean="0">
                <a:solidFill>
                  <a:schemeClr val="dk1"/>
                </a:solidFill>
                <a:latin typeface="Arial"/>
                <a:ea typeface="Arial"/>
                <a:cs typeface="Arial"/>
                <a:sym typeface="Arial"/>
              </a:rPr>
              <a:t>? </a:t>
            </a:r>
            <a:endParaRPr lang="en-US" sz="3200" b="0" i="0" u="none" strike="noStrike" cap="none" dirty="0">
              <a:solidFill>
                <a:schemeClr val="dk1"/>
              </a:solidFill>
              <a:latin typeface="Arial"/>
              <a:ea typeface="Arial"/>
              <a:cs typeface="Arial"/>
              <a:sym typeface="Arial"/>
            </a:endParaRPr>
          </a:p>
          <a:p>
            <a:pPr marL="342900" marR="0" lvl="0" indent="-342900" algn="l" rtl="0">
              <a:spcBef>
                <a:spcPts val="640"/>
              </a:spcBef>
              <a:buClr>
                <a:schemeClr val="dk1"/>
              </a:buClr>
              <a:buSzPct val="100000"/>
              <a:buFont typeface="Arial"/>
              <a:buChar char="•"/>
            </a:pPr>
            <a:r>
              <a:rPr lang="en-US" sz="3200" b="0" i="0" u="none" strike="noStrike" cap="none" dirty="0">
                <a:solidFill>
                  <a:schemeClr val="dk1"/>
                </a:solidFill>
                <a:latin typeface="Arial"/>
                <a:ea typeface="Arial"/>
                <a:cs typeface="Arial"/>
                <a:sym typeface="Arial"/>
              </a:rPr>
              <a:t>...</a:t>
            </a:r>
          </a:p>
        </p:txBody>
      </p:sp>
    </p:spTree>
  </p:cSld>
  <p:clrMapOvr>
    <a:masterClrMapping/>
  </p:clrMapOvr>
  <p:transition spd="slow">
    <p:cut/>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60"/>
        <p:cNvGrpSpPr/>
        <p:nvPr/>
      </p:nvGrpSpPr>
      <p:grpSpPr>
        <a:xfrm>
          <a:off x="0" y="0"/>
          <a:ext cx="0" cy="0"/>
          <a:chOff x="0" y="0"/>
          <a:chExt cx="0" cy="0"/>
        </a:xfrm>
      </p:grpSpPr>
      <p:sp>
        <p:nvSpPr>
          <p:cNvPr id="261" name="Shape 261"/>
          <p:cNvSpPr txBox="1">
            <a:spLocks noGrp="1"/>
          </p:cNvSpPr>
          <p:nvPr>
            <p:ph type="title"/>
          </p:nvPr>
        </p:nvSpPr>
        <p:spPr>
          <a:xfrm>
            <a:off x="-108520" y="908720"/>
            <a:ext cx="9361040" cy="1143000"/>
          </a:xfrm>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Arial"/>
              <a:buNone/>
            </a:pPr>
            <a:r>
              <a:rPr lang="lt-LT" sz="4400" b="1" i="0" u="none" strike="noStrike" cap="none" dirty="0" smtClean="0">
                <a:solidFill>
                  <a:schemeClr val="dk1"/>
                </a:solidFill>
                <a:latin typeface="Arial"/>
                <a:ea typeface="Arial"/>
                <a:cs typeface="Arial"/>
                <a:sym typeface="Arial"/>
              </a:rPr>
              <a:t>Kuo naudingas šis pratimas</a:t>
            </a:r>
            <a:r>
              <a:rPr lang="en-US" sz="4400" b="1" i="0" u="none" strike="noStrike" cap="none" dirty="0" smtClean="0">
                <a:solidFill>
                  <a:schemeClr val="dk1"/>
                </a:solidFill>
                <a:latin typeface="Arial"/>
                <a:ea typeface="Arial"/>
                <a:cs typeface="Arial"/>
                <a:sym typeface="Arial"/>
              </a:rPr>
              <a:t>? </a:t>
            </a:r>
            <a:endParaRPr lang="en-US" sz="4400" b="1" i="0" u="none" strike="noStrike" cap="none" dirty="0">
              <a:solidFill>
                <a:schemeClr val="dk1"/>
              </a:solidFill>
              <a:latin typeface="Arial"/>
              <a:ea typeface="Arial"/>
              <a:cs typeface="Arial"/>
              <a:sym typeface="Arial"/>
            </a:endParaRPr>
          </a:p>
        </p:txBody>
      </p:sp>
      <p:sp>
        <p:nvSpPr>
          <p:cNvPr id="262" name="Shape 262"/>
          <p:cNvSpPr txBox="1"/>
          <p:nvPr/>
        </p:nvSpPr>
        <p:spPr>
          <a:xfrm>
            <a:off x="683568" y="2041865"/>
            <a:ext cx="7848872" cy="3785700"/>
          </a:xfrm>
          <a:prstGeom prst="rect">
            <a:avLst/>
          </a:prstGeom>
          <a:noFill/>
          <a:ln>
            <a:noFill/>
          </a:ln>
        </p:spPr>
        <p:txBody>
          <a:bodyPr lIns="91425" tIns="45700" rIns="91425" bIns="45700" anchor="t" anchorCtr="0">
            <a:noAutofit/>
          </a:bodyPr>
          <a:lstStyle/>
          <a:p>
            <a:pPr marL="0" marR="0" lvl="0" indent="0" rtl="0">
              <a:spcBef>
                <a:spcPts val="0"/>
              </a:spcBef>
              <a:buClr>
                <a:schemeClr val="dk1"/>
              </a:buClr>
              <a:buSzPct val="100000"/>
              <a:buFont typeface="Noto Sans Symbols"/>
              <a:buChar char="➢"/>
            </a:pPr>
            <a:r>
              <a:rPr lang="lt-LT" sz="2400" b="0" i="0" u="none" strike="noStrike" cap="none" dirty="0" smtClean="0">
                <a:solidFill>
                  <a:schemeClr val="dk1"/>
                </a:solidFill>
                <a:latin typeface="Calibri"/>
                <a:ea typeface="Calibri"/>
                <a:cs typeface="Calibri"/>
                <a:sym typeface="Calibri"/>
              </a:rPr>
              <a:t> Mes dažniausiai įsivaizduojame tai, ką dažniausiai matome</a:t>
            </a:r>
            <a:endParaRPr lang="en-US" sz="2400" b="0" i="0" u="none" strike="noStrike" cap="none" dirty="0">
              <a:solidFill>
                <a:schemeClr val="dk1"/>
              </a:solidFill>
              <a:latin typeface="Calibri"/>
              <a:ea typeface="Calibri"/>
              <a:cs typeface="Calibri"/>
              <a:sym typeface="Calibri"/>
            </a:endParaRPr>
          </a:p>
          <a:p>
            <a:pPr marL="0" marR="0" lvl="0" indent="0" rtl="0">
              <a:spcBef>
                <a:spcPts val="0"/>
              </a:spcBef>
              <a:buNone/>
            </a:pPr>
            <a:endParaRPr b="0" i="0" u="none" strike="noStrike" cap="none" dirty="0">
              <a:solidFill>
                <a:schemeClr val="dk1"/>
              </a:solidFill>
              <a:latin typeface="Calibri"/>
              <a:ea typeface="Calibri"/>
              <a:cs typeface="Calibri"/>
              <a:sym typeface="Calibri"/>
            </a:endParaRPr>
          </a:p>
          <a:p>
            <a:pPr marL="0" marR="0" lvl="0" indent="0" rtl="0">
              <a:spcBef>
                <a:spcPts val="0"/>
              </a:spcBef>
              <a:buClr>
                <a:schemeClr val="dk1"/>
              </a:buClr>
              <a:buSzPct val="100000"/>
              <a:buFont typeface="Noto Sans Symbols"/>
              <a:buChar char="➢"/>
            </a:pPr>
            <a:r>
              <a:rPr lang="lt-LT" sz="2400" b="0" i="0" u="none" strike="noStrike" cap="none" dirty="0" smtClean="0">
                <a:solidFill>
                  <a:schemeClr val="dk1"/>
                </a:solidFill>
                <a:latin typeface="Calibri"/>
                <a:ea typeface="Calibri"/>
                <a:cs typeface="Calibri"/>
                <a:sym typeface="Calibri"/>
              </a:rPr>
              <a:t> Mes dažniausiai nepastebime dalykų, su kuriais nesame gerai susipažinę</a:t>
            </a:r>
            <a:endParaRPr lang="en-US" sz="2400" b="0" i="0" u="none" strike="noStrike" cap="none" dirty="0">
              <a:solidFill>
                <a:schemeClr val="dk1"/>
              </a:solidFill>
              <a:latin typeface="Calibri"/>
              <a:ea typeface="Calibri"/>
              <a:cs typeface="Calibri"/>
              <a:sym typeface="Calibri"/>
            </a:endParaRPr>
          </a:p>
          <a:p>
            <a:pPr marL="0" marR="0" lvl="0" indent="0" algn="l" rtl="0">
              <a:spcBef>
                <a:spcPts val="0"/>
              </a:spcBef>
              <a:buNone/>
            </a:pPr>
            <a:endParaRPr b="0" i="0" u="none" strike="noStrike" cap="none" dirty="0">
              <a:solidFill>
                <a:schemeClr val="dk1"/>
              </a:solidFill>
              <a:latin typeface="Calibri"/>
              <a:ea typeface="Calibri"/>
              <a:cs typeface="Calibri"/>
              <a:sym typeface="Calibri"/>
            </a:endParaRPr>
          </a:p>
          <a:p>
            <a:pPr marL="0" marR="0" lvl="0" indent="0" algn="l" rtl="0">
              <a:spcBef>
                <a:spcPts val="0"/>
              </a:spcBef>
              <a:buNone/>
            </a:pPr>
            <a:endParaRPr b="0" i="0" u="none" strike="noStrike" cap="none" dirty="0">
              <a:solidFill>
                <a:schemeClr val="dk1"/>
              </a:solidFill>
              <a:latin typeface="Calibri"/>
              <a:ea typeface="Calibri"/>
              <a:cs typeface="Calibri"/>
              <a:sym typeface="Calibri"/>
            </a:endParaRPr>
          </a:p>
          <a:p>
            <a:pPr marL="0" marR="0" lvl="0" indent="0" algn="ctr" rtl="0">
              <a:spcBef>
                <a:spcPts val="0"/>
              </a:spcBef>
              <a:buSzPct val="25000"/>
              <a:buNone/>
            </a:pPr>
            <a:r>
              <a:rPr lang="lt-LT" sz="2600" b="0" i="0" u="none" strike="noStrike" cap="none" dirty="0" smtClean="0">
                <a:solidFill>
                  <a:schemeClr val="dk1"/>
                </a:solidFill>
                <a:latin typeface="Calibri"/>
                <a:ea typeface="Calibri"/>
                <a:cs typeface="Calibri"/>
                <a:sym typeface="Calibri"/>
              </a:rPr>
              <a:t>Šio pratimo tikslas yra praplėsti Jūsų supratimą apie tai, kad egzistuoja skirtingų savybių turintys asmenys. Lygiai taip pat egzistuoja ir skirtingų kultūrų organizacijos, tik mes ne visuomet tai pastebime, kadangi dažnai per mažai žinome apie skirtingų kultūrų organizacijas ir joms būdingus bruožus. </a:t>
            </a:r>
          </a:p>
        </p:txBody>
      </p:sp>
    </p:spTree>
  </p:cSld>
  <p:clrMapOvr>
    <a:masterClrMapping/>
  </p:clrMapOvr>
  <p:transition spd="slow">
    <p:cut/>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66"/>
        <p:cNvGrpSpPr/>
        <p:nvPr/>
      </p:nvGrpSpPr>
      <p:grpSpPr>
        <a:xfrm>
          <a:off x="0" y="0"/>
          <a:ext cx="0" cy="0"/>
          <a:chOff x="0" y="0"/>
          <a:chExt cx="0" cy="0"/>
        </a:xfrm>
      </p:grpSpPr>
      <p:sp>
        <p:nvSpPr>
          <p:cNvPr id="267" name="Shape 267"/>
          <p:cNvSpPr txBox="1">
            <a:spLocks noGrp="1"/>
          </p:cNvSpPr>
          <p:nvPr>
            <p:ph type="subTitle" idx="1"/>
          </p:nvPr>
        </p:nvSpPr>
        <p:spPr>
          <a:xfrm>
            <a:off x="1141999" y="973373"/>
            <a:ext cx="6630400" cy="2172230"/>
          </a:xfrm>
          <a:prstGeom prst="rect">
            <a:avLst/>
          </a:prstGeom>
          <a:noFill/>
          <a:ln>
            <a:noFill/>
          </a:ln>
        </p:spPr>
        <p:txBody>
          <a:bodyPr lIns="91425" tIns="45700" rIns="91425" bIns="45700" anchor="t" anchorCtr="0">
            <a:noAutofit/>
          </a:bodyPr>
          <a:lstStyle/>
          <a:p>
            <a:pPr marL="0" marR="0" lvl="0" indent="0" algn="ctr" rtl="0">
              <a:spcBef>
                <a:spcPts val="0"/>
              </a:spcBef>
              <a:buClr>
                <a:srgbClr val="888888"/>
              </a:buClr>
              <a:buSzPct val="25000"/>
              <a:buFont typeface="Arial"/>
              <a:buNone/>
            </a:pPr>
            <a:r>
              <a:rPr lang="lt-LT" sz="3200" b="0" i="0" u="none" strike="noStrike" cap="none" dirty="0" smtClean="0">
                <a:solidFill>
                  <a:srgbClr val="888888"/>
                </a:solidFill>
                <a:latin typeface="Arial"/>
                <a:ea typeface="Arial"/>
                <a:cs typeface="Arial"/>
                <a:sym typeface="Arial"/>
              </a:rPr>
              <a:t>Sukurta </a:t>
            </a:r>
            <a:r>
              <a:rPr lang="en-US" dirty="0" err="1" smtClean="0"/>
              <a:t>Auxilium</a:t>
            </a:r>
            <a:r>
              <a:rPr lang="lt-LT" dirty="0" smtClean="0"/>
              <a:t>, adaptuota Šiaulių profesinio rengimo centro</a:t>
            </a:r>
            <a:r>
              <a:rPr lang="en-US" sz="3200" b="0" i="0" u="none" strike="noStrike" cap="none" dirty="0" smtClean="0">
                <a:solidFill>
                  <a:srgbClr val="888888"/>
                </a:solidFill>
                <a:latin typeface="Arial"/>
                <a:ea typeface="Arial"/>
                <a:cs typeface="Arial"/>
                <a:sym typeface="Arial"/>
              </a:rPr>
              <a:t> Erasmus</a:t>
            </a:r>
            <a:r>
              <a:rPr lang="en-US" sz="3200" b="0" i="0" u="none" strike="noStrike" cap="none" dirty="0">
                <a:solidFill>
                  <a:srgbClr val="888888"/>
                </a:solidFill>
                <a:latin typeface="Arial"/>
                <a:ea typeface="Arial"/>
                <a:cs typeface="Arial"/>
                <a:sym typeface="Arial"/>
              </a:rPr>
              <a:t>+ </a:t>
            </a:r>
            <a:r>
              <a:rPr lang="en-US" sz="3200" b="0" i="0" u="none" strike="noStrike" cap="none" dirty="0" err="1" smtClean="0">
                <a:solidFill>
                  <a:srgbClr val="888888"/>
                </a:solidFill>
                <a:latin typeface="Arial"/>
                <a:ea typeface="Arial"/>
                <a:cs typeface="Arial"/>
                <a:sym typeface="Arial"/>
              </a:rPr>
              <a:t>proje</a:t>
            </a:r>
            <a:r>
              <a:rPr lang="lt-LT" sz="3200" b="0" i="0" u="none" strike="noStrike" cap="none" dirty="0" err="1" smtClean="0">
                <a:solidFill>
                  <a:srgbClr val="888888"/>
                </a:solidFill>
                <a:latin typeface="Arial"/>
                <a:ea typeface="Arial"/>
                <a:cs typeface="Arial"/>
                <a:sym typeface="Arial"/>
              </a:rPr>
              <a:t>kto</a:t>
            </a:r>
            <a:r>
              <a:rPr lang="lt-LT" sz="3200" b="0" i="0" u="none" strike="noStrike" cap="none" dirty="0" smtClean="0">
                <a:solidFill>
                  <a:srgbClr val="888888"/>
                </a:solidFill>
                <a:latin typeface="Arial"/>
                <a:ea typeface="Arial"/>
                <a:cs typeface="Arial"/>
                <a:sym typeface="Arial"/>
              </a:rPr>
              <a:t> </a:t>
            </a:r>
            <a:r>
              <a:rPr lang="en-US" sz="3200" b="0" i="0" u="none" strike="noStrike" cap="none" dirty="0" smtClean="0">
                <a:solidFill>
                  <a:srgbClr val="888888"/>
                </a:solidFill>
                <a:latin typeface="Arial"/>
                <a:ea typeface="Arial"/>
                <a:cs typeface="Arial"/>
                <a:sym typeface="Arial"/>
              </a:rPr>
              <a:t>“</a:t>
            </a:r>
            <a:r>
              <a:rPr lang="en-US" sz="3200" b="0" i="0" u="none" strike="noStrike" cap="none" dirty="0">
                <a:solidFill>
                  <a:srgbClr val="888888"/>
                </a:solidFill>
                <a:latin typeface="Arial"/>
                <a:ea typeface="Arial"/>
                <a:cs typeface="Arial"/>
                <a:sym typeface="Arial"/>
              </a:rPr>
              <a:t>Open Professional Collaboration for Innovation</a:t>
            </a:r>
            <a:r>
              <a:rPr lang="en-US" sz="3200" b="0" i="0" u="none" strike="noStrike" cap="none" dirty="0" smtClean="0">
                <a:solidFill>
                  <a:srgbClr val="888888"/>
                </a:solidFill>
                <a:latin typeface="Arial"/>
                <a:ea typeface="Arial"/>
                <a:cs typeface="Arial"/>
                <a:sym typeface="Arial"/>
              </a:rPr>
              <a:t>”</a:t>
            </a:r>
            <a:r>
              <a:rPr lang="lt-LT" sz="3200" b="0" i="0" u="none" strike="noStrike" cap="none" dirty="0" smtClean="0">
                <a:solidFill>
                  <a:srgbClr val="888888"/>
                </a:solidFill>
                <a:latin typeface="Arial"/>
                <a:ea typeface="Arial"/>
                <a:cs typeface="Arial"/>
                <a:sym typeface="Arial"/>
              </a:rPr>
              <a:t> įgyvendinimo metu</a:t>
            </a:r>
            <a:endParaRPr lang="en-US" sz="3200" b="0" i="0" u="none" strike="noStrike" cap="none" dirty="0">
              <a:solidFill>
                <a:srgbClr val="888888"/>
              </a:solidFill>
              <a:latin typeface="Arial"/>
              <a:ea typeface="Arial"/>
              <a:cs typeface="Arial"/>
              <a:sym typeface="Arial"/>
            </a:endParaRPr>
          </a:p>
        </p:txBody>
      </p:sp>
      <p:sp>
        <p:nvSpPr>
          <p:cNvPr id="268" name="Shape 268"/>
          <p:cNvSpPr txBox="1"/>
          <p:nvPr/>
        </p:nvSpPr>
        <p:spPr>
          <a:xfrm>
            <a:off x="1259632" y="4221088"/>
            <a:ext cx="6630400" cy="1365072"/>
          </a:xfrm>
          <a:prstGeom prst="rect">
            <a:avLst/>
          </a:prstGeom>
          <a:noFill/>
          <a:ln>
            <a:noFill/>
          </a:ln>
        </p:spPr>
        <p:txBody>
          <a:bodyPr lIns="91425" tIns="45700" rIns="91425" bIns="45700" anchor="ctr" anchorCtr="0">
            <a:noAutofit/>
          </a:bodyPr>
          <a:lstStyle/>
          <a:p>
            <a:pPr lvl="0" algn="ctr">
              <a:lnSpc>
                <a:spcPct val="80000"/>
              </a:lnSpc>
              <a:buClr>
                <a:srgbClr val="888888"/>
              </a:buClr>
              <a:buSzPct val="25000"/>
            </a:pPr>
            <a:r>
              <a:rPr lang="lt-LT" sz="2000" i="1" dirty="0" err="1">
                <a:solidFill>
                  <a:schemeClr val="bg1">
                    <a:lumMod val="50000"/>
                  </a:schemeClr>
                </a:solidFill>
              </a:rPr>
              <a:t>Erasmus</a:t>
            </a:r>
            <a:r>
              <a:rPr lang="lt-LT" sz="2000" i="1" dirty="0">
                <a:solidFill>
                  <a:schemeClr val="bg1">
                    <a:lumMod val="50000"/>
                  </a:schemeClr>
                </a:solidFill>
              </a:rPr>
              <a:t>+ programą Lietuvoje administruoja Švietimo mainų paramos fondas ir finansuoja Europos Komisija. Šis </a:t>
            </a:r>
            <a:r>
              <a:rPr lang="lt-LT" sz="2000" i="1" dirty="0" smtClean="0">
                <a:solidFill>
                  <a:schemeClr val="bg1">
                    <a:lumMod val="50000"/>
                  </a:schemeClr>
                </a:solidFill>
              </a:rPr>
              <a:t>AŠĮ atspindi </a:t>
            </a:r>
            <a:r>
              <a:rPr lang="lt-LT" sz="2000" i="1" dirty="0">
                <a:solidFill>
                  <a:schemeClr val="bg1">
                    <a:lumMod val="50000"/>
                  </a:schemeClr>
                </a:solidFill>
              </a:rPr>
              <a:t>tik autorių požiūrį, todėl Komisija negali būti laikoma atsakinga už bet kokį jame pateikiamos informacijos naudojimą.</a:t>
            </a:r>
            <a:endParaRPr lang="en-US" sz="2000" b="0" i="0" u="none" strike="noStrike" cap="none" dirty="0">
              <a:solidFill>
                <a:schemeClr val="bg1">
                  <a:lumMod val="50000"/>
                </a:schemeClr>
              </a:solidFill>
              <a:sym typeface="Arial"/>
            </a:endParaRPr>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Shape 184"/>
          <p:cNvSpPr txBox="1">
            <a:spLocks noGrp="1"/>
          </p:cNvSpPr>
          <p:nvPr>
            <p:ph type="title"/>
          </p:nvPr>
        </p:nvSpPr>
        <p:spPr>
          <a:xfrm>
            <a:off x="1259632" y="836712"/>
            <a:ext cx="6949499" cy="1143000"/>
          </a:xfrm>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Arial"/>
              <a:buNone/>
            </a:pPr>
            <a:r>
              <a:rPr lang="lt-LT" sz="3000" b="1" dirty="0" smtClean="0"/>
              <a:t>Kam lavinti supratimą? </a:t>
            </a:r>
            <a:r>
              <a:rPr lang="en-US" sz="3000" b="1" i="0" u="none" strike="noStrike" cap="none" dirty="0">
                <a:solidFill>
                  <a:schemeClr val="dk1"/>
                </a:solidFill>
                <a:latin typeface="Arial"/>
                <a:ea typeface="Arial"/>
                <a:cs typeface="Arial"/>
                <a:sym typeface="Arial"/>
              </a:rPr>
              <a:t/>
            </a:r>
            <a:br>
              <a:rPr lang="en-US" sz="3000" b="1" i="0" u="none" strike="noStrike" cap="none" dirty="0">
                <a:solidFill>
                  <a:schemeClr val="dk1"/>
                </a:solidFill>
                <a:latin typeface="Arial"/>
                <a:ea typeface="Arial"/>
                <a:cs typeface="Arial"/>
                <a:sym typeface="Arial"/>
              </a:rPr>
            </a:br>
            <a:endParaRPr lang="en-US" sz="3000" b="1" i="0" u="none" strike="noStrike" cap="none" dirty="0">
              <a:solidFill>
                <a:schemeClr val="dk1"/>
              </a:solidFill>
              <a:latin typeface="Arial"/>
              <a:ea typeface="Arial"/>
              <a:cs typeface="Arial"/>
              <a:sym typeface="Arial"/>
            </a:endParaRPr>
          </a:p>
        </p:txBody>
      </p:sp>
      <p:sp>
        <p:nvSpPr>
          <p:cNvPr id="185" name="Shape 185"/>
          <p:cNvSpPr txBox="1">
            <a:spLocks noGrp="1"/>
          </p:cNvSpPr>
          <p:nvPr>
            <p:ph type="body" idx="1"/>
          </p:nvPr>
        </p:nvSpPr>
        <p:spPr>
          <a:xfrm>
            <a:off x="1134050" y="2058650"/>
            <a:ext cx="7635000" cy="4526100"/>
          </a:xfrm>
          <a:prstGeom prst="rect">
            <a:avLst/>
          </a:prstGeom>
          <a:noFill/>
          <a:ln>
            <a:noFill/>
          </a:ln>
        </p:spPr>
        <p:txBody>
          <a:bodyPr lIns="91425" tIns="45700" rIns="91425" bIns="45700" anchor="t" anchorCtr="0">
            <a:noAutofit/>
          </a:bodyPr>
          <a:lstStyle/>
          <a:p>
            <a:pPr marL="342900" marR="0" lvl="0" indent="-342900" algn="l" rtl="0">
              <a:spcBef>
                <a:spcPts val="0"/>
              </a:spcBef>
              <a:buClr>
                <a:schemeClr val="dk1"/>
              </a:buClr>
              <a:buSzPct val="25000"/>
              <a:buFont typeface="Arial"/>
              <a:buNone/>
            </a:pPr>
            <a:r>
              <a:rPr lang="lt-LT" sz="2600" b="0" i="0" u="none" strike="noStrike" cap="none" dirty="0" smtClean="0">
                <a:solidFill>
                  <a:schemeClr val="dk1"/>
                </a:solidFill>
                <a:latin typeface="Arial"/>
                <a:ea typeface="Arial"/>
                <a:cs typeface="Arial"/>
                <a:sym typeface="Arial"/>
              </a:rPr>
              <a:t>Užduoties įvykdymas užtruks 5-7 minutes. </a:t>
            </a:r>
          </a:p>
          <a:p>
            <a:pPr marL="342900" marR="0" lvl="0" indent="-342900" algn="l" rtl="0">
              <a:spcBef>
                <a:spcPts val="0"/>
              </a:spcBef>
              <a:buClr>
                <a:schemeClr val="dk1"/>
              </a:buClr>
              <a:buSzPct val="25000"/>
              <a:buFont typeface="Arial"/>
              <a:buNone/>
            </a:pPr>
            <a:endParaRPr lang="lt-LT" sz="2600" dirty="0"/>
          </a:p>
          <a:p>
            <a:pPr marL="342900" marR="0" lvl="0" indent="-342900" algn="l" rtl="0">
              <a:spcBef>
                <a:spcPts val="0"/>
              </a:spcBef>
              <a:buClr>
                <a:schemeClr val="dk1"/>
              </a:buClr>
              <a:buSzPct val="25000"/>
              <a:buFont typeface="Arial"/>
              <a:buNone/>
            </a:pPr>
            <a:r>
              <a:rPr lang="lt-LT" sz="2600" b="0" i="0" u="none" strike="noStrike" cap="none" dirty="0" smtClean="0">
                <a:solidFill>
                  <a:schemeClr val="dk1"/>
                </a:solidFill>
                <a:latin typeface="Arial"/>
                <a:ea typeface="Arial"/>
                <a:cs typeface="Arial"/>
                <a:sym typeface="Arial"/>
              </a:rPr>
              <a:t>Užduotį galima atlikti individualiai arba grupėje.</a:t>
            </a:r>
          </a:p>
          <a:p>
            <a:pPr marL="342900" marR="0" lvl="0" indent="-342900" algn="l" rtl="0">
              <a:spcBef>
                <a:spcPts val="0"/>
              </a:spcBef>
              <a:buClr>
                <a:schemeClr val="dk1"/>
              </a:buClr>
              <a:buSzPct val="25000"/>
              <a:buFont typeface="Arial"/>
              <a:buNone/>
            </a:pPr>
            <a:r>
              <a:rPr lang="lt-LT" sz="2600" b="0" i="0" u="none" strike="noStrike" cap="none" dirty="0" smtClean="0">
                <a:solidFill>
                  <a:schemeClr val="dk1"/>
                </a:solidFill>
                <a:latin typeface="Arial"/>
                <a:ea typeface="Arial"/>
                <a:cs typeface="Arial"/>
                <a:sym typeface="Arial"/>
              </a:rPr>
              <a:t> </a:t>
            </a:r>
            <a:endParaRPr lang="en-US" sz="2600" b="0" i="0" u="none" strike="noStrike" cap="none" dirty="0">
              <a:solidFill>
                <a:schemeClr val="dk1"/>
              </a:solidFill>
              <a:latin typeface="Arial"/>
              <a:ea typeface="Arial"/>
              <a:cs typeface="Arial"/>
              <a:sym typeface="Arial"/>
            </a:endParaRPr>
          </a:p>
          <a:p>
            <a:pPr marL="342900" marR="0" lvl="0" indent="-342900" algn="l" rtl="0">
              <a:spcBef>
                <a:spcPts val="592"/>
              </a:spcBef>
              <a:buClr>
                <a:schemeClr val="dk1"/>
              </a:buClr>
              <a:buSzPct val="25000"/>
              <a:buFont typeface="Arial"/>
              <a:buNone/>
            </a:pPr>
            <a:r>
              <a:rPr lang="lt-LT" sz="2600" b="0" i="0" u="none" strike="noStrike" cap="none" dirty="0" smtClean="0">
                <a:solidFill>
                  <a:schemeClr val="dk1"/>
                </a:solidFill>
                <a:latin typeface="Arial"/>
                <a:ea typeface="Arial"/>
                <a:cs typeface="Arial"/>
                <a:sym typeface="Arial"/>
              </a:rPr>
              <a:t>Toliau pateikiama informacija padės Jums geriau susiorientuoti – viskas, ko Jums reikės yra</a:t>
            </a:r>
          </a:p>
          <a:p>
            <a:pPr marL="342900" marR="0" lvl="0" indent="-342900" algn="l" rtl="0">
              <a:spcBef>
                <a:spcPts val="592"/>
              </a:spcBef>
              <a:buClr>
                <a:schemeClr val="dk1"/>
              </a:buClr>
              <a:buSzPct val="25000"/>
              <a:buFont typeface="Arial"/>
              <a:buNone/>
            </a:pPr>
            <a:r>
              <a:rPr lang="lt-LT" sz="2600" dirty="0" smtClean="0"/>
              <a:t>                  a) Jūsų vaizduotė</a:t>
            </a:r>
          </a:p>
          <a:p>
            <a:pPr marL="342900" marR="0" lvl="0" indent="-342900" algn="l" rtl="0">
              <a:spcBef>
                <a:spcPts val="592"/>
              </a:spcBef>
              <a:buClr>
                <a:schemeClr val="dk1"/>
              </a:buClr>
              <a:buSzPct val="25000"/>
              <a:buFont typeface="Arial"/>
              <a:buNone/>
            </a:pPr>
            <a:r>
              <a:rPr lang="lt-LT" sz="2600" dirty="0" smtClean="0"/>
              <a:t>                  b) Popierius ir pieštukas</a:t>
            </a:r>
            <a:endParaRPr sz="2600" b="0" i="0" u="none" strike="noStrike" cap="none" dirty="0">
              <a:solidFill>
                <a:schemeClr val="dk1"/>
              </a:solidFill>
              <a:latin typeface="Arial"/>
              <a:ea typeface="Arial"/>
              <a:cs typeface="Arial"/>
              <a:sym typeface="Arial"/>
            </a:endParaRPr>
          </a:p>
          <a:p>
            <a:pPr marL="342900" marR="0" lvl="0" indent="-342900" algn="l" rtl="0">
              <a:spcBef>
                <a:spcPts val="592"/>
              </a:spcBef>
              <a:buClr>
                <a:schemeClr val="dk1"/>
              </a:buClr>
              <a:buSzPct val="25000"/>
              <a:buFont typeface="Arial"/>
              <a:buNone/>
            </a:pPr>
            <a:endParaRPr sz="2600" b="0" i="0" u="none" strike="noStrike" cap="none" dirty="0">
              <a:solidFill>
                <a:schemeClr val="dk1"/>
              </a:solidFill>
              <a:latin typeface="Arial"/>
              <a:ea typeface="Arial"/>
              <a:cs typeface="Arial"/>
              <a:sym typeface="Arial"/>
            </a:endParaRPr>
          </a:p>
          <a:p>
            <a:pPr marL="342900" marR="0" lvl="0" indent="-342900" algn="l" rtl="0">
              <a:spcBef>
                <a:spcPts val="592"/>
              </a:spcBef>
              <a:buClr>
                <a:schemeClr val="dk1"/>
              </a:buClr>
              <a:buSzPct val="25000"/>
              <a:buFont typeface="Arial"/>
              <a:buNone/>
            </a:pPr>
            <a:endParaRPr sz="2960" b="0" i="0" u="none" strike="noStrike" cap="none" dirty="0">
              <a:solidFill>
                <a:schemeClr val="dk1"/>
              </a:solidFill>
              <a:latin typeface="Arial"/>
              <a:ea typeface="Arial"/>
              <a:cs typeface="Arial"/>
              <a:sym typeface="Arial"/>
            </a:endParaRPr>
          </a:p>
          <a:p>
            <a:pPr marL="342900" marR="0" lvl="0" indent="-342900" algn="l" rtl="0">
              <a:spcBef>
                <a:spcPts val="592"/>
              </a:spcBef>
              <a:buClr>
                <a:schemeClr val="dk1"/>
              </a:buClr>
              <a:buSzPct val="25000"/>
              <a:buFont typeface="Arial"/>
              <a:buNone/>
            </a:pPr>
            <a:endParaRPr sz="2960" b="0" i="0" u="none" strike="noStrike" cap="none" dirty="0">
              <a:solidFill>
                <a:schemeClr val="dk1"/>
              </a:solidFill>
              <a:latin typeface="Arial"/>
              <a:ea typeface="Arial"/>
              <a:cs typeface="Arial"/>
              <a:sym typeface="Arial"/>
            </a:endParaRPr>
          </a:p>
        </p:txBody>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90"/>
        <p:cNvGrpSpPr/>
        <p:nvPr/>
      </p:nvGrpSpPr>
      <p:grpSpPr>
        <a:xfrm>
          <a:off x="0" y="0"/>
          <a:ext cx="0" cy="0"/>
          <a:chOff x="0" y="0"/>
          <a:chExt cx="0" cy="0"/>
        </a:xfrm>
      </p:grpSpPr>
      <p:sp>
        <p:nvSpPr>
          <p:cNvPr id="191" name="Shape 191"/>
          <p:cNvSpPr txBox="1">
            <a:spLocks noGrp="1"/>
          </p:cNvSpPr>
          <p:nvPr>
            <p:ph type="body" idx="1"/>
          </p:nvPr>
        </p:nvSpPr>
        <p:spPr>
          <a:xfrm>
            <a:off x="1251275" y="692700"/>
            <a:ext cx="6340200" cy="5433600"/>
          </a:xfrm>
          <a:prstGeom prst="rect">
            <a:avLst/>
          </a:prstGeom>
          <a:noFill/>
          <a:ln>
            <a:noFill/>
          </a:ln>
        </p:spPr>
        <p:txBody>
          <a:bodyPr lIns="91425" tIns="45700" rIns="91425" bIns="45700" anchor="t" anchorCtr="0">
            <a:noAutofit/>
          </a:bodyPr>
          <a:lstStyle/>
          <a:p>
            <a:pPr marL="342900" marR="0" lvl="0" indent="-342900" algn="l" rtl="0">
              <a:lnSpc>
                <a:spcPct val="80000"/>
              </a:lnSpc>
              <a:spcBef>
                <a:spcPts val="0"/>
              </a:spcBef>
              <a:buClr>
                <a:schemeClr val="dk1"/>
              </a:buClr>
              <a:buSzPct val="98666"/>
              <a:buFont typeface="Arial"/>
              <a:buNone/>
            </a:pPr>
            <a:endParaRPr sz="2960" b="0" i="0" u="none" strike="noStrike" cap="none" dirty="0">
              <a:solidFill>
                <a:schemeClr val="dk1"/>
              </a:solidFill>
              <a:latin typeface="Arial"/>
              <a:ea typeface="Arial"/>
              <a:cs typeface="Arial"/>
              <a:sym typeface="Arial"/>
            </a:endParaRPr>
          </a:p>
          <a:p>
            <a:pPr marL="342900" marR="0" lvl="0" indent="-342900" algn="l" rtl="0">
              <a:lnSpc>
                <a:spcPct val="80000"/>
              </a:lnSpc>
              <a:spcBef>
                <a:spcPts val="592"/>
              </a:spcBef>
              <a:buClr>
                <a:schemeClr val="dk1"/>
              </a:buClr>
              <a:buSzPct val="98666"/>
              <a:buFont typeface="Arial"/>
              <a:buNone/>
            </a:pPr>
            <a:endParaRPr sz="2960" b="0" i="0" u="none" strike="noStrike" cap="none" dirty="0">
              <a:solidFill>
                <a:schemeClr val="dk1"/>
              </a:solidFill>
              <a:latin typeface="Arial"/>
              <a:ea typeface="Arial"/>
              <a:cs typeface="Arial"/>
              <a:sym typeface="Arial"/>
            </a:endParaRPr>
          </a:p>
          <a:p>
            <a:pPr marL="342900" marR="0" lvl="0" indent="-342900" algn="l" rtl="0">
              <a:lnSpc>
                <a:spcPct val="80000"/>
              </a:lnSpc>
              <a:spcBef>
                <a:spcPts val="592"/>
              </a:spcBef>
              <a:buClr>
                <a:schemeClr val="dk1"/>
              </a:buClr>
              <a:buSzPct val="98666"/>
              <a:buFont typeface="Arial"/>
              <a:buChar char="•"/>
            </a:pPr>
            <a:r>
              <a:rPr lang="lt-LT" sz="2960" b="0" i="0" u="none" strike="noStrike" cap="none" dirty="0" smtClean="0">
                <a:solidFill>
                  <a:schemeClr val="dk1"/>
                </a:solidFill>
                <a:latin typeface="Arial"/>
                <a:ea typeface="Arial"/>
                <a:cs typeface="Arial"/>
                <a:sym typeface="Arial"/>
              </a:rPr>
              <a:t>Užtikrinkite, kad esate ramioje ir netriukšmingoje aplinkoje ir galėsite užduočiai skirti 4-7 minutes savo laiko. </a:t>
            </a:r>
            <a:endParaRPr lang="en-US" sz="2960" b="0" i="0" u="none" strike="noStrike" cap="none" dirty="0">
              <a:solidFill>
                <a:schemeClr val="dk1"/>
              </a:solidFill>
              <a:latin typeface="Arial"/>
              <a:ea typeface="Arial"/>
              <a:cs typeface="Arial"/>
              <a:sym typeface="Arial"/>
            </a:endParaRPr>
          </a:p>
          <a:p>
            <a:pPr marL="342900" marR="0" lvl="0" indent="-342900" algn="l" rtl="0">
              <a:lnSpc>
                <a:spcPct val="80000"/>
              </a:lnSpc>
              <a:spcBef>
                <a:spcPts val="592"/>
              </a:spcBef>
              <a:buClr>
                <a:schemeClr val="dk1"/>
              </a:buClr>
              <a:buSzPct val="98666"/>
              <a:buFont typeface="Arial"/>
              <a:buNone/>
            </a:pPr>
            <a:endParaRPr sz="2960" b="0" i="0" u="none" strike="noStrike" cap="none" dirty="0">
              <a:solidFill>
                <a:schemeClr val="dk1"/>
              </a:solidFill>
              <a:latin typeface="Arial"/>
              <a:ea typeface="Arial"/>
              <a:cs typeface="Arial"/>
              <a:sym typeface="Arial"/>
            </a:endParaRPr>
          </a:p>
          <a:p>
            <a:pPr marL="342900" marR="0" lvl="0" indent="-342900" algn="l" rtl="0">
              <a:lnSpc>
                <a:spcPct val="80000"/>
              </a:lnSpc>
              <a:spcBef>
                <a:spcPts val="592"/>
              </a:spcBef>
              <a:buClr>
                <a:schemeClr val="dk1"/>
              </a:buClr>
              <a:buSzPct val="98666"/>
              <a:buFont typeface="Arial"/>
              <a:buChar char="•"/>
            </a:pPr>
            <a:r>
              <a:rPr lang="lt-LT" sz="2960" b="0" i="0" u="none" strike="noStrike" cap="none" dirty="0" smtClean="0">
                <a:solidFill>
                  <a:schemeClr val="dk1"/>
                </a:solidFill>
                <a:latin typeface="Arial"/>
                <a:ea typeface="Arial"/>
                <a:cs typeface="Arial"/>
                <a:sym typeface="Arial"/>
              </a:rPr>
              <a:t>Mėgaukitės užduoties atlikimu ir leiskite animuotai prezentacijai padėti Jums įvykdyti užduotį. </a:t>
            </a:r>
            <a:endParaRPr lang="en-US" sz="2960" b="0" i="0" u="none" strike="noStrike" cap="none" dirty="0">
              <a:solidFill>
                <a:schemeClr val="dk1"/>
              </a:solidFill>
              <a:latin typeface="Arial"/>
              <a:ea typeface="Arial"/>
              <a:cs typeface="Arial"/>
              <a:sym typeface="Arial"/>
            </a:endParaRPr>
          </a:p>
          <a:p>
            <a:pPr marL="342900" marR="0" lvl="0" indent="-342900" algn="l" rtl="0">
              <a:lnSpc>
                <a:spcPct val="80000"/>
              </a:lnSpc>
              <a:spcBef>
                <a:spcPts val="592"/>
              </a:spcBef>
              <a:buClr>
                <a:schemeClr val="dk1"/>
              </a:buClr>
              <a:buSzPct val="98666"/>
              <a:buFont typeface="Arial"/>
              <a:buNone/>
            </a:pPr>
            <a:endParaRPr sz="2960" b="0" i="0" u="none" strike="noStrike" cap="none" dirty="0">
              <a:solidFill>
                <a:schemeClr val="dk1"/>
              </a:solidFill>
              <a:latin typeface="Arial"/>
              <a:ea typeface="Arial"/>
              <a:cs typeface="Arial"/>
              <a:sym typeface="Arial"/>
            </a:endParaRPr>
          </a:p>
          <a:p>
            <a:pPr marL="342900" marR="0" lvl="0" indent="-342900" algn="l" rtl="0">
              <a:lnSpc>
                <a:spcPct val="80000"/>
              </a:lnSpc>
              <a:spcBef>
                <a:spcPts val="592"/>
              </a:spcBef>
              <a:buClr>
                <a:schemeClr val="dk1"/>
              </a:buClr>
              <a:buSzPct val="98666"/>
              <a:buFont typeface="Arial"/>
              <a:buNone/>
            </a:pPr>
            <a:endParaRPr sz="2960" b="0" i="0" u="none" strike="noStrike" cap="none" dirty="0">
              <a:solidFill>
                <a:schemeClr val="dk1"/>
              </a:solidFill>
              <a:latin typeface="Arial"/>
              <a:ea typeface="Arial"/>
              <a:cs typeface="Arial"/>
              <a:sym typeface="Arial"/>
            </a:endParaRPr>
          </a:p>
          <a:p>
            <a:pPr marL="342900" marR="0" lvl="0" indent="-342900" algn="l" rtl="0">
              <a:lnSpc>
                <a:spcPct val="80000"/>
              </a:lnSpc>
              <a:spcBef>
                <a:spcPts val="592"/>
              </a:spcBef>
              <a:buClr>
                <a:schemeClr val="dk1"/>
              </a:buClr>
              <a:buSzPct val="98666"/>
              <a:buFont typeface="Arial"/>
              <a:buNone/>
            </a:pPr>
            <a:endParaRPr sz="2960" b="0" i="0" u="none" strike="noStrike" cap="none" dirty="0">
              <a:solidFill>
                <a:schemeClr val="dk1"/>
              </a:solidFill>
              <a:latin typeface="Arial"/>
              <a:ea typeface="Arial"/>
              <a:cs typeface="Arial"/>
              <a:sym typeface="Arial"/>
            </a:endParaRPr>
          </a:p>
          <a:p>
            <a:pPr marL="342900" marR="0" lvl="0" indent="-342900" algn="l" rtl="0">
              <a:lnSpc>
                <a:spcPct val="80000"/>
              </a:lnSpc>
              <a:spcBef>
                <a:spcPts val="592"/>
              </a:spcBef>
              <a:buClr>
                <a:schemeClr val="dk1"/>
              </a:buClr>
              <a:buSzPct val="25000"/>
              <a:buFont typeface="Arial"/>
              <a:buNone/>
            </a:pPr>
            <a:r>
              <a:rPr lang="en-US" sz="2960" b="0" i="0" u="none" strike="noStrike" cap="none" dirty="0">
                <a:solidFill>
                  <a:schemeClr val="dk1"/>
                </a:solidFill>
                <a:latin typeface="Arial"/>
                <a:ea typeface="Arial"/>
                <a:cs typeface="Arial"/>
                <a:sym typeface="Arial"/>
              </a:rPr>
              <a:t> </a:t>
            </a:r>
          </a:p>
        </p:txBody>
      </p:sp>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95"/>
        <p:cNvGrpSpPr/>
        <p:nvPr/>
      </p:nvGrpSpPr>
      <p:grpSpPr>
        <a:xfrm>
          <a:off x="0" y="0"/>
          <a:ext cx="0" cy="0"/>
          <a:chOff x="0" y="0"/>
          <a:chExt cx="0" cy="0"/>
        </a:xfrm>
      </p:grpSpPr>
      <p:sp>
        <p:nvSpPr>
          <p:cNvPr id="196" name="Shape 196"/>
          <p:cNvSpPr txBox="1">
            <a:spLocks noGrp="1"/>
          </p:cNvSpPr>
          <p:nvPr>
            <p:ph type="subTitle" idx="1"/>
          </p:nvPr>
        </p:nvSpPr>
        <p:spPr>
          <a:xfrm>
            <a:off x="578293" y="922929"/>
            <a:ext cx="6400800" cy="1752600"/>
          </a:xfrm>
          <a:prstGeom prst="rect">
            <a:avLst/>
          </a:prstGeom>
          <a:noFill/>
          <a:ln>
            <a:noFill/>
          </a:ln>
        </p:spPr>
        <p:txBody>
          <a:bodyPr lIns="91425" tIns="45700" rIns="91425" bIns="45700" anchor="t" anchorCtr="0">
            <a:noAutofit/>
          </a:bodyPr>
          <a:lstStyle/>
          <a:p>
            <a:pPr marL="0" marR="0" lvl="0" indent="0" algn="ctr" rtl="0">
              <a:spcBef>
                <a:spcPts val="0"/>
              </a:spcBef>
              <a:buClr>
                <a:srgbClr val="888888"/>
              </a:buClr>
              <a:buSzPct val="25000"/>
              <a:buFont typeface="Arial"/>
              <a:buNone/>
            </a:pPr>
            <a:r>
              <a:rPr lang="lt-LT" sz="4400" b="1" i="0" u="none" strike="noStrike" cap="none" dirty="0" smtClean="0">
                <a:solidFill>
                  <a:srgbClr val="888888"/>
                </a:solidFill>
                <a:latin typeface="Arial"/>
                <a:ea typeface="Arial"/>
                <a:cs typeface="Arial"/>
                <a:sym typeface="Arial"/>
              </a:rPr>
              <a:t>Pramogų parkas</a:t>
            </a:r>
            <a:endParaRPr lang="en-US" sz="4400" b="1" i="0" u="none" strike="noStrike" cap="none" dirty="0">
              <a:solidFill>
                <a:srgbClr val="888888"/>
              </a:solidFill>
              <a:latin typeface="Arial"/>
              <a:ea typeface="Arial"/>
              <a:cs typeface="Arial"/>
              <a:sym typeface="Arial"/>
            </a:endParaRPr>
          </a:p>
        </p:txBody>
      </p:sp>
      <p:sp>
        <p:nvSpPr>
          <p:cNvPr id="197" name="Shape 197"/>
          <p:cNvSpPr txBox="1"/>
          <p:nvPr/>
        </p:nvSpPr>
        <p:spPr>
          <a:xfrm>
            <a:off x="1061274" y="2426375"/>
            <a:ext cx="7725900" cy="3108600"/>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lt-LT" sz="2800" b="0" i="0" u="none" strike="noStrike" cap="none" dirty="0" smtClean="0">
                <a:solidFill>
                  <a:schemeClr val="dk1"/>
                </a:solidFill>
                <a:latin typeface="Calibri"/>
                <a:ea typeface="Calibri"/>
                <a:cs typeface="Calibri"/>
                <a:sym typeface="Calibri"/>
              </a:rPr>
              <a:t>Pasivaikščiokime</a:t>
            </a:r>
            <a:r>
              <a:rPr lang="en-US" sz="2800" b="0" i="0" u="none" strike="noStrike" cap="none" dirty="0" smtClean="0">
                <a:solidFill>
                  <a:schemeClr val="dk1"/>
                </a:solidFill>
                <a:latin typeface="Calibri"/>
                <a:ea typeface="Calibri"/>
                <a:cs typeface="Calibri"/>
                <a:sym typeface="Calibri"/>
              </a:rPr>
              <a:t>. </a:t>
            </a:r>
            <a:endParaRPr lang="en-US" sz="2800" b="0" i="0" u="none" strike="noStrike" cap="none" dirty="0">
              <a:solidFill>
                <a:schemeClr val="dk1"/>
              </a:solidFill>
              <a:latin typeface="Calibri"/>
              <a:ea typeface="Calibri"/>
              <a:cs typeface="Calibri"/>
              <a:sym typeface="Calibri"/>
            </a:endParaRPr>
          </a:p>
          <a:p>
            <a:pPr lvl="0" algn="ctr">
              <a:buSzPct val="25000"/>
            </a:pPr>
            <a:r>
              <a:rPr lang="lt-LT" sz="2800" dirty="0" smtClean="0">
                <a:solidFill>
                  <a:schemeClr val="dk1"/>
                </a:solidFill>
                <a:latin typeface="Calibri"/>
                <a:ea typeface="Calibri"/>
                <a:cs typeface="Calibri"/>
                <a:sym typeface="Calibri"/>
              </a:rPr>
              <a:t>Pasivaikščiokime po pramogų parką</a:t>
            </a:r>
            <a:r>
              <a:rPr lang="en-US" sz="2800" b="0" i="0" u="none" strike="noStrike" cap="none" dirty="0" smtClean="0">
                <a:solidFill>
                  <a:schemeClr val="dk1"/>
                </a:solidFill>
                <a:latin typeface="Calibri"/>
                <a:ea typeface="Calibri"/>
                <a:cs typeface="Calibri"/>
                <a:sym typeface="Calibri"/>
              </a:rPr>
              <a:t>.</a:t>
            </a:r>
            <a:endParaRPr lang="en-US" sz="2800" b="0" i="0" u="none" strike="noStrike" cap="none" dirty="0">
              <a:solidFill>
                <a:schemeClr val="dk1"/>
              </a:solidFill>
              <a:latin typeface="Calibri"/>
              <a:ea typeface="Calibri"/>
              <a:cs typeface="Calibri"/>
              <a:sym typeface="Calibri"/>
            </a:endParaRPr>
          </a:p>
          <a:p>
            <a:pPr marL="0" marR="0" lvl="0" indent="0" algn="ctr" rtl="0">
              <a:spcBef>
                <a:spcPts val="0"/>
              </a:spcBef>
              <a:buNone/>
            </a:pPr>
            <a:endParaRPr sz="2800" b="0" i="0" u="none" strike="noStrike" cap="none" dirty="0">
              <a:solidFill>
                <a:schemeClr val="dk1"/>
              </a:solidFill>
              <a:latin typeface="Calibri"/>
              <a:ea typeface="Calibri"/>
              <a:cs typeface="Calibri"/>
              <a:sym typeface="Calibri"/>
            </a:endParaRPr>
          </a:p>
          <a:p>
            <a:pPr marL="0" marR="0" lvl="0" indent="0" algn="ctr" rtl="0">
              <a:spcBef>
                <a:spcPts val="0"/>
              </a:spcBef>
              <a:buSzPct val="25000"/>
              <a:buNone/>
            </a:pPr>
            <a:r>
              <a:rPr lang="lt-LT" sz="2800" b="0" i="0" u="none" strike="noStrike" cap="none" dirty="0" smtClean="0">
                <a:solidFill>
                  <a:schemeClr val="dk1"/>
                </a:solidFill>
                <a:latin typeface="Calibri"/>
                <a:ea typeface="Calibri"/>
                <a:cs typeface="Calibri"/>
                <a:sym typeface="Calibri"/>
              </a:rPr>
              <a:t>Ar kada nors jau esate čia buvę</a:t>
            </a:r>
            <a:r>
              <a:rPr lang="en-US" sz="2800" b="0" i="0" u="none" strike="noStrike" cap="none" dirty="0" smtClean="0">
                <a:solidFill>
                  <a:schemeClr val="dk1"/>
                </a:solidFill>
                <a:latin typeface="Calibri"/>
                <a:ea typeface="Calibri"/>
                <a:cs typeface="Calibri"/>
                <a:sym typeface="Calibri"/>
              </a:rPr>
              <a:t>? </a:t>
            </a:r>
            <a:endParaRPr lang="en-US" sz="2800" b="0" i="0" u="none" strike="noStrike" cap="none" dirty="0">
              <a:solidFill>
                <a:schemeClr val="dk1"/>
              </a:solidFill>
              <a:latin typeface="Calibri"/>
              <a:ea typeface="Calibri"/>
              <a:cs typeface="Calibri"/>
              <a:sym typeface="Calibri"/>
            </a:endParaRPr>
          </a:p>
          <a:p>
            <a:pPr marL="0" marR="0" lvl="0" indent="0" algn="ctr" rtl="0">
              <a:spcBef>
                <a:spcPts val="0"/>
              </a:spcBef>
              <a:buSzPct val="25000"/>
              <a:buNone/>
            </a:pPr>
            <a:r>
              <a:rPr lang="lt-LT" sz="2800" b="0" i="0" u="none" strike="noStrike" cap="none" dirty="0" smtClean="0">
                <a:solidFill>
                  <a:schemeClr val="dk1"/>
                </a:solidFill>
                <a:latin typeface="Calibri"/>
                <a:ea typeface="Calibri"/>
                <a:cs typeface="Calibri"/>
                <a:sym typeface="Calibri"/>
              </a:rPr>
              <a:t>Ar esate matęs visus šiuos žmones</a:t>
            </a:r>
            <a:r>
              <a:rPr lang="en-US" sz="2800" b="0" i="0" u="none" strike="noStrike" cap="none" dirty="0" smtClean="0">
                <a:solidFill>
                  <a:schemeClr val="dk1"/>
                </a:solidFill>
                <a:latin typeface="Calibri"/>
                <a:ea typeface="Calibri"/>
                <a:cs typeface="Calibri"/>
                <a:sym typeface="Calibri"/>
              </a:rPr>
              <a:t>? </a:t>
            </a:r>
            <a:r>
              <a:rPr lang="lt-LT" sz="2800" b="0" i="0" u="none" strike="noStrike" cap="none" dirty="0" smtClean="0">
                <a:solidFill>
                  <a:schemeClr val="dk1"/>
                </a:solidFill>
                <a:latin typeface="Calibri"/>
                <a:ea typeface="Calibri"/>
                <a:cs typeface="Calibri"/>
                <a:sym typeface="Calibri"/>
              </a:rPr>
              <a:t>Girdėję visus keistus garsus</a:t>
            </a:r>
            <a:r>
              <a:rPr lang="en-US" sz="2800" b="0" i="0" u="none" strike="noStrike" cap="none" dirty="0" smtClean="0">
                <a:solidFill>
                  <a:schemeClr val="dk1"/>
                </a:solidFill>
                <a:latin typeface="Calibri"/>
                <a:ea typeface="Calibri"/>
                <a:cs typeface="Calibri"/>
                <a:sym typeface="Calibri"/>
              </a:rPr>
              <a:t>? </a:t>
            </a:r>
            <a:endParaRPr lang="en-US" sz="2800" b="0" i="0" u="none" strike="noStrike" cap="none" dirty="0">
              <a:solidFill>
                <a:schemeClr val="dk1"/>
              </a:solidFill>
              <a:latin typeface="Calibri"/>
              <a:ea typeface="Calibri"/>
              <a:cs typeface="Calibri"/>
              <a:sym typeface="Calibri"/>
            </a:endParaRPr>
          </a:p>
          <a:p>
            <a:pPr marL="0" marR="0" lvl="0" indent="0" algn="ctr" rtl="0">
              <a:spcBef>
                <a:spcPts val="0"/>
              </a:spcBef>
              <a:buSzPct val="25000"/>
              <a:buNone/>
            </a:pPr>
            <a:r>
              <a:rPr lang="lt-LT" sz="2800" b="0" i="0" u="none" strike="noStrike" cap="none" dirty="0" smtClean="0">
                <a:solidFill>
                  <a:schemeClr val="dk1"/>
                </a:solidFill>
                <a:latin typeface="Calibri"/>
                <a:ea typeface="Calibri"/>
                <a:cs typeface="Calibri"/>
                <a:sym typeface="Calibri"/>
              </a:rPr>
              <a:t>O kaip dėl viliojančių aplink sklandančių kvapų</a:t>
            </a:r>
            <a:r>
              <a:rPr lang="en-US" sz="2800" b="0" i="0" u="none" strike="noStrike" cap="none" dirty="0" smtClean="0">
                <a:solidFill>
                  <a:schemeClr val="dk1"/>
                </a:solidFill>
                <a:latin typeface="Calibri"/>
                <a:ea typeface="Calibri"/>
                <a:cs typeface="Calibri"/>
                <a:sym typeface="Calibri"/>
              </a:rPr>
              <a:t>?</a:t>
            </a:r>
            <a:endParaRPr lang="en-US" sz="2800" b="0" i="0" u="none" strike="noStrike" cap="none" dirty="0">
              <a:solidFill>
                <a:schemeClr val="dk1"/>
              </a:solidFill>
              <a:latin typeface="Calibri"/>
              <a:ea typeface="Calibri"/>
              <a:cs typeface="Calibri"/>
              <a:sym typeface="Calibri"/>
            </a:endParaRPr>
          </a:p>
          <a:p>
            <a:pPr marL="0" marR="0" lvl="0" indent="0" algn="l" rtl="0">
              <a:spcBef>
                <a:spcPts val="0"/>
              </a:spcBef>
              <a:buNone/>
            </a:pPr>
            <a:endParaRPr sz="2800" b="0" i="0" u="none" strike="noStrike" cap="none" dirty="0">
              <a:solidFill>
                <a:schemeClr val="dk1"/>
              </a:solidFill>
              <a:latin typeface="Calibri"/>
              <a:ea typeface="Calibri"/>
              <a:cs typeface="Calibri"/>
              <a:sym typeface="Calibri"/>
            </a:endParaRPr>
          </a:p>
          <a:p>
            <a:pPr marL="0" marR="0" lvl="0" indent="0" algn="l" rtl="0">
              <a:spcBef>
                <a:spcPts val="0"/>
              </a:spcBef>
              <a:buNone/>
            </a:pPr>
            <a:endParaRPr sz="2800" b="0" i="0" u="none" strike="noStrike" cap="none" dirty="0">
              <a:solidFill>
                <a:schemeClr val="dk1"/>
              </a:solidFill>
              <a:latin typeface="Calibri"/>
              <a:ea typeface="Calibri"/>
              <a:cs typeface="Calibri"/>
              <a:sym typeface="Calibri"/>
            </a:endParaRPr>
          </a:p>
        </p:txBody>
      </p:sp>
      <p:pic>
        <p:nvPicPr>
          <p:cNvPr id="198" name="Shape 198"/>
          <p:cNvPicPr preferRelativeResize="0"/>
          <p:nvPr/>
        </p:nvPicPr>
        <p:blipFill rotWithShape="1">
          <a:blip r:embed="rId3">
            <a:alphaModFix/>
          </a:blip>
          <a:srcRect/>
          <a:stretch/>
        </p:blipFill>
        <p:spPr>
          <a:xfrm>
            <a:off x="6714225" y="0"/>
            <a:ext cx="2429700" cy="1821900"/>
          </a:xfrm>
          <a:prstGeom prst="rect">
            <a:avLst/>
          </a:prstGeom>
          <a:noFill/>
          <a:ln>
            <a:noFill/>
          </a:ln>
        </p:spPr>
      </p:pic>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02"/>
        <p:cNvGrpSpPr/>
        <p:nvPr/>
      </p:nvGrpSpPr>
      <p:grpSpPr>
        <a:xfrm>
          <a:off x="0" y="0"/>
          <a:ext cx="0" cy="0"/>
          <a:chOff x="0" y="0"/>
          <a:chExt cx="0" cy="0"/>
        </a:xfrm>
      </p:grpSpPr>
      <p:sp>
        <p:nvSpPr>
          <p:cNvPr id="203" name="Shape 203"/>
          <p:cNvSpPr txBox="1">
            <a:spLocks noGrp="1"/>
          </p:cNvSpPr>
          <p:nvPr>
            <p:ph type="body" idx="1"/>
          </p:nvPr>
        </p:nvSpPr>
        <p:spPr>
          <a:xfrm>
            <a:off x="1141999" y="1600200"/>
            <a:ext cx="6670557" cy="4354694"/>
          </a:xfrm>
          <a:prstGeom prst="rect">
            <a:avLst/>
          </a:prstGeom>
          <a:noFill/>
          <a:ln>
            <a:noFill/>
          </a:ln>
        </p:spPr>
        <p:txBody>
          <a:bodyPr lIns="91425" tIns="45700" rIns="91425" bIns="45700" anchor="t" anchorCtr="0">
            <a:noAutofit/>
          </a:bodyPr>
          <a:lstStyle/>
          <a:p>
            <a:pPr marL="0" marR="0" lvl="0" indent="0" algn="ctr" rtl="0">
              <a:spcBef>
                <a:spcPts val="0"/>
              </a:spcBef>
              <a:buClr>
                <a:schemeClr val="dk1"/>
              </a:buClr>
              <a:buSzPct val="25000"/>
              <a:buFont typeface="Arial"/>
              <a:buNone/>
            </a:pPr>
            <a:r>
              <a:rPr lang="lt-LT" sz="3200" b="0" i="0" u="none" strike="noStrike" cap="none" dirty="0" smtClean="0">
                <a:solidFill>
                  <a:schemeClr val="dk1"/>
                </a:solidFill>
                <a:latin typeface="Arial"/>
                <a:ea typeface="Arial"/>
                <a:cs typeface="Arial"/>
                <a:sym typeface="Arial"/>
              </a:rPr>
              <a:t>Šiandien saulėta diena ir Jus įeinate į pramogų parką. </a:t>
            </a:r>
          </a:p>
          <a:p>
            <a:pPr marL="0" marR="0" lvl="0" indent="0" algn="ctr" rtl="0">
              <a:spcBef>
                <a:spcPts val="0"/>
              </a:spcBef>
              <a:buClr>
                <a:schemeClr val="dk1"/>
              </a:buClr>
              <a:buSzPct val="25000"/>
              <a:buFont typeface="Arial"/>
              <a:buNone/>
            </a:pPr>
            <a:endParaRPr lang="lt-LT" dirty="0"/>
          </a:p>
          <a:p>
            <a:pPr marL="0" marR="0" lvl="0" indent="0" algn="ctr" rtl="0">
              <a:spcBef>
                <a:spcPts val="0"/>
              </a:spcBef>
              <a:buClr>
                <a:schemeClr val="dk1"/>
              </a:buClr>
              <a:buSzPct val="25000"/>
              <a:buFont typeface="Arial"/>
              <a:buNone/>
            </a:pPr>
            <a:r>
              <a:rPr lang="lt-LT" sz="3200" b="0" i="0" u="none" strike="noStrike" cap="none" dirty="0" smtClean="0">
                <a:solidFill>
                  <a:schemeClr val="dk1"/>
                </a:solidFill>
                <a:latin typeface="Arial"/>
                <a:ea typeface="Arial"/>
                <a:cs typeface="Arial"/>
                <a:sym typeface="Arial"/>
              </a:rPr>
              <a:t>Jūs apsidairote ir apžiūrite Jus supančius žmones.</a:t>
            </a:r>
          </a:p>
          <a:p>
            <a:pPr marL="0" marR="0" lvl="0" indent="0" algn="ctr" rtl="0">
              <a:spcBef>
                <a:spcPts val="0"/>
              </a:spcBef>
              <a:buClr>
                <a:schemeClr val="dk1"/>
              </a:buClr>
              <a:buSzPct val="25000"/>
              <a:buFont typeface="Arial"/>
              <a:buNone/>
            </a:pPr>
            <a:endParaRPr lang="lt-LT" sz="3200" b="0" i="0" u="none" strike="noStrike" cap="none" dirty="0" smtClean="0">
              <a:solidFill>
                <a:schemeClr val="dk1"/>
              </a:solidFill>
              <a:latin typeface="Arial"/>
              <a:ea typeface="Arial"/>
              <a:cs typeface="Arial"/>
              <a:sym typeface="Arial"/>
            </a:endParaRPr>
          </a:p>
          <a:p>
            <a:pPr marL="0" marR="0" lvl="0" indent="0" algn="ctr" rtl="0">
              <a:spcBef>
                <a:spcPts val="0"/>
              </a:spcBef>
              <a:buClr>
                <a:schemeClr val="dk1"/>
              </a:buClr>
              <a:buSzPct val="25000"/>
              <a:buFont typeface="Arial"/>
              <a:buNone/>
            </a:pPr>
            <a:r>
              <a:rPr lang="lt-LT" dirty="0" smtClean="0"/>
              <a:t>Jūs pradedate lėtai žingsniuoti. </a:t>
            </a:r>
            <a:r>
              <a:rPr lang="lt-LT" sz="3200" b="0" i="0" u="none" strike="noStrike" cap="none" dirty="0" smtClean="0">
                <a:solidFill>
                  <a:schemeClr val="dk1"/>
                </a:solidFill>
                <a:latin typeface="Arial"/>
                <a:ea typeface="Arial"/>
                <a:cs typeface="Arial"/>
                <a:sym typeface="Arial"/>
              </a:rPr>
              <a:t> </a:t>
            </a:r>
            <a:endParaRPr sz="3200" b="0" i="0" u="none" strike="noStrike" cap="none" dirty="0">
              <a:solidFill>
                <a:schemeClr val="dk1"/>
              </a:solidFill>
              <a:latin typeface="Arial"/>
              <a:ea typeface="Arial"/>
              <a:cs typeface="Arial"/>
              <a:sym typeface="Arial"/>
            </a:endParaRPr>
          </a:p>
        </p:txBody>
      </p:sp>
      <p:sp>
        <p:nvSpPr>
          <p:cNvPr id="204" name="Shape 204"/>
          <p:cNvSpPr/>
          <p:nvPr/>
        </p:nvSpPr>
        <p:spPr>
          <a:xfrm>
            <a:off x="1331640" y="2967334"/>
            <a:ext cx="6624735" cy="2677656"/>
          </a:xfrm>
          <a:prstGeom prst="rect">
            <a:avLst/>
          </a:prstGeom>
          <a:noFill/>
          <a:ln>
            <a:noFill/>
          </a:ln>
        </p:spPr>
        <p:txBody>
          <a:bodyPr lIns="91425" tIns="45700" rIns="91425" bIns="45700" anchor="t" anchorCtr="0">
            <a:noAutofit/>
          </a:bodyPr>
          <a:lstStyle/>
          <a:p>
            <a:pPr marL="0" marR="0" lvl="0" indent="0" algn="ctr" rtl="0">
              <a:spcBef>
                <a:spcPts val="0"/>
              </a:spcBef>
              <a:buNone/>
            </a:pPr>
            <a:endParaRPr sz="2800" b="0" i="0" u="none" strike="noStrike" cap="none" dirty="0">
              <a:solidFill>
                <a:schemeClr val="dk1"/>
              </a:solidFill>
              <a:latin typeface="Calibri"/>
              <a:ea typeface="Calibri"/>
              <a:cs typeface="Calibri"/>
              <a:sym typeface="Calibri"/>
            </a:endParaRPr>
          </a:p>
        </p:txBody>
      </p:sp>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08"/>
        <p:cNvGrpSpPr/>
        <p:nvPr/>
      </p:nvGrpSpPr>
      <p:grpSpPr>
        <a:xfrm>
          <a:off x="0" y="0"/>
          <a:ext cx="0" cy="0"/>
          <a:chOff x="0" y="0"/>
          <a:chExt cx="0" cy="0"/>
        </a:xfrm>
      </p:grpSpPr>
      <p:sp>
        <p:nvSpPr>
          <p:cNvPr id="209" name="Shape 209"/>
          <p:cNvSpPr/>
          <p:nvPr/>
        </p:nvSpPr>
        <p:spPr>
          <a:xfrm>
            <a:off x="310985" y="3105834"/>
            <a:ext cx="8064900" cy="1200300"/>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lt-LT" sz="4000" dirty="0" smtClean="0">
                <a:solidFill>
                  <a:schemeClr val="dk1"/>
                </a:solidFill>
                <a:latin typeface="Calibri"/>
                <a:ea typeface="Calibri"/>
                <a:cs typeface="Calibri"/>
                <a:sym typeface="Calibri"/>
              </a:rPr>
              <a:t>Gerai įsižiūrėkite į žmones.</a:t>
            </a:r>
            <a:endParaRPr lang="en-US" sz="4000" b="0" i="0" u="none" strike="noStrike" cap="none" dirty="0">
              <a:solidFill>
                <a:schemeClr val="dk1"/>
              </a:solidFill>
              <a:latin typeface="Calibri"/>
              <a:ea typeface="Calibri"/>
              <a:cs typeface="Calibri"/>
              <a:sym typeface="Calibri"/>
            </a:endParaRPr>
          </a:p>
        </p:txBody>
      </p:sp>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13"/>
        <p:cNvGrpSpPr/>
        <p:nvPr/>
      </p:nvGrpSpPr>
      <p:grpSpPr>
        <a:xfrm>
          <a:off x="0" y="0"/>
          <a:ext cx="0" cy="0"/>
          <a:chOff x="0" y="0"/>
          <a:chExt cx="0" cy="0"/>
        </a:xfrm>
      </p:grpSpPr>
      <p:sp>
        <p:nvSpPr>
          <p:cNvPr id="214" name="Shape 214"/>
          <p:cNvSpPr/>
          <p:nvPr/>
        </p:nvSpPr>
        <p:spPr>
          <a:xfrm>
            <a:off x="467543" y="2996951"/>
            <a:ext cx="8100392" cy="1323439"/>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lt-LT" sz="4000" b="0" i="0" u="none" strike="noStrike" cap="none" dirty="0" smtClean="0">
                <a:solidFill>
                  <a:schemeClr val="dk1"/>
                </a:solidFill>
                <a:latin typeface="Calibri"/>
                <a:ea typeface="Calibri"/>
                <a:cs typeface="Calibri"/>
                <a:sym typeface="Calibri"/>
              </a:rPr>
              <a:t>Apsidairykite ir apžiūrėkite visus Jus supančius asmenis. </a:t>
            </a:r>
            <a:endParaRPr lang="en-US" sz="4000" b="0" i="0" u="none" strike="noStrike" cap="none" dirty="0">
              <a:solidFill>
                <a:schemeClr val="dk1"/>
              </a:solidFill>
              <a:latin typeface="Calibri"/>
              <a:ea typeface="Calibri"/>
              <a:cs typeface="Calibri"/>
              <a:sym typeface="Calibri"/>
            </a:endParaRPr>
          </a:p>
        </p:txBody>
      </p:sp>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sp>
        <p:nvSpPr>
          <p:cNvPr id="219" name="Shape 219"/>
          <p:cNvSpPr/>
          <p:nvPr/>
        </p:nvSpPr>
        <p:spPr>
          <a:xfrm>
            <a:off x="1403648" y="2564904"/>
            <a:ext cx="6574200" cy="1323300"/>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lt-LT" sz="4000" b="0" i="0" u="none" strike="noStrike" cap="none" dirty="0" smtClean="0">
                <a:solidFill>
                  <a:schemeClr val="dk1"/>
                </a:solidFill>
                <a:latin typeface="Calibri"/>
                <a:ea typeface="Calibri"/>
                <a:cs typeface="Calibri"/>
                <a:sym typeface="Calibri"/>
              </a:rPr>
              <a:t>Ar pastebite žmones, laukiančius eilėse prie atrakcionų? </a:t>
            </a:r>
            <a:endParaRPr lang="en-US" sz="4000" b="0" i="0" u="none" strike="noStrike" cap="none" dirty="0">
              <a:solidFill>
                <a:schemeClr val="dk1"/>
              </a:solidFill>
              <a:latin typeface="Calibri"/>
              <a:ea typeface="Calibri"/>
              <a:cs typeface="Calibri"/>
              <a:sym typeface="Calibri"/>
            </a:endParaRPr>
          </a:p>
        </p:txBody>
      </p:sp>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24"/>
        <p:cNvGrpSpPr/>
        <p:nvPr/>
      </p:nvGrpSpPr>
      <p:grpSpPr>
        <a:xfrm>
          <a:off x="0" y="0"/>
          <a:ext cx="0" cy="0"/>
          <a:chOff x="0" y="0"/>
          <a:chExt cx="0" cy="0"/>
        </a:xfrm>
      </p:grpSpPr>
      <p:sp>
        <p:nvSpPr>
          <p:cNvPr id="225" name="Shape 225"/>
          <p:cNvSpPr/>
          <p:nvPr/>
        </p:nvSpPr>
        <p:spPr>
          <a:xfrm>
            <a:off x="1187624" y="2910436"/>
            <a:ext cx="6912900" cy="1200300"/>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lt-LT" sz="4000" b="0" i="0" u="none" strike="noStrike" cap="none" dirty="0" smtClean="0">
                <a:solidFill>
                  <a:schemeClr val="dk1"/>
                </a:solidFill>
                <a:latin typeface="Calibri"/>
                <a:ea typeface="Calibri"/>
                <a:cs typeface="Calibri"/>
                <a:sym typeface="Calibri"/>
              </a:rPr>
              <a:t>Ar matote suglumusius ir išsigandusius veidus? </a:t>
            </a:r>
            <a:endParaRPr lang="en-US" sz="4000" b="0" i="0" u="none" strike="noStrike" cap="none" dirty="0">
              <a:solidFill>
                <a:schemeClr val="dk1"/>
              </a:solidFill>
              <a:latin typeface="Calibri"/>
              <a:ea typeface="Calibri"/>
              <a:cs typeface="Calibri"/>
              <a:sym typeface="Calibri"/>
            </a:endParaRPr>
          </a:p>
        </p:txBody>
      </p:sp>
    </p:spTree>
  </p:cSld>
  <p:clrMapOvr>
    <a:masterClrMapping/>
  </p:clrMapOvr>
  <p:transition spd="slow">
    <p:cut/>
  </p:transition>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TotalTime>
  <Words>418</Words>
  <Application>Microsoft Office PowerPoint</Application>
  <PresentationFormat>Demonstracija ekrane (4:3)</PresentationFormat>
  <Paragraphs>81</Paragraphs>
  <Slides>16</Slides>
  <Notes>16</Notes>
  <HiddenSlides>0</HiddenSlides>
  <MMClips>0</MMClips>
  <ScaleCrop>false</ScaleCrop>
  <HeadingPairs>
    <vt:vector size="6" baseType="variant">
      <vt:variant>
        <vt:lpstr>Naudojami šriftai</vt:lpstr>
      </vt:variant>
      <vt:variant>
        <vt:i4>3</vt:i4>
      </vt:variant>
      <vt:variant>
        <vt:lpstr>Tema</vt:lpstr>
      </vt:variant>
      <vt:variant>
        <vt:i4>2</vt:i4>
      </vt:variant>
      <vt:variant>
        <vt:lpstr>Skaidrių pavadinimai</vt:lpstr>
      </vt:variant>
      <vt:variant>
        <vt:i4>16</vt:i4>
      </vt:variant>
    </vt:vector>
  </HeadingPairs>
  <TitlesOfParts>
    <vt:vector size="21" baseType="lpstr">
      <vt:lpstr>Arial</vt:lpstr>
      <vt:lpstr>Calibri</vt:lpstr>
      <vt:lpstr>Noto Sans Symbols</vt:lpstr>
      <vt:lpstr>Office Theme</vt:lpstr>
      <vt:lpstr>1_Office Theme</vt:lpstr>
      <vt:lpstr> Supratimo lavinimo užduotys</vt:lpstr>
      <vt:lpstr>Kam lavinti supratimą?  </vt:lpstr>
      <vt:lpstr>„PowerPoint“ pateiktis</vt:lpstr>
      <vt:lpstr>„PowerPoint“ pateiktis</vt:lpstr>
      <vt:lpstr>„PowerPoint“ pateiktis</vt:lpstr>
      <vt:lpstr>„PowerPoint“ pateiktis</vt:lpstr>
      <vt:lpstr>„PowerPoint“ pateiktis</vt:lpstr>
      <vt:lpstr>„PowerPoint“ pateiktis</vt:lpstr>
      <vt:lpstr>„PowerPoint“ pateiktis</vt:lpstr>
      <vt:lpstr>„PowerPoint“ pateiktis</vt:lpstr>
      <vt:lpstr>„PowerPoint“ pateiktis</vt:lpstr>
      <vt:lpstr>„PowerPoint“ pateiktis</vt:lpstr>
      <vt:lpstr>„PowerPoint“ pateiktis</vt:lpstr>
      <vt:lpstr>„PowerPoint“ pateiktis</vt:lpstr>
      <vt:lpstr>Kuo naudingas šis pratimas? </vt:lpstr>
      <vt:lpstr>„PowerPoint“ pateiktis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Awareness exercise</dc:title>
  <dc:creator>Veronika Rechberger</dc:creator>
  <cp:lastModifiedBy>Darbuotojas</cp:lastModifiedBy>
  <cp:revision>4</cp:revision>
  <dcterms:modified xsi:type="dcterms:W3CDTF">2016-06-17T07:27:57Z</dcterms:modified>
</cp:coreProperties>
</file>