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20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20 d.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pPr/>
              <a:t>2016 m. rugsėjo 20 d.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pPr/>
              <a:t>2016 m. rugsėjo 20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openprof.eu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  <a:defRPr sz="1000"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rugsėjo 20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808000">
              <a:alpha val="68000"/>
            </a:srgbClr>
          </a:solidFill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Buen</a:t>
            </a:r>
            <a:r>
              <a:rPr lang="en-US" dirty="0" smtClean="0">
                <a:solidFill>
                  <a:schemeClr val="bg1"/>
                </a:solidFill>
              </a:rPr>
              <a:t> y Mal </a:t>
            </a:r>
            <a:r>
              <a:rPr lang="en-US" dirty="0" err="1" smtClean="0">
                <a:solidFill>
                  <a:schemeClr val="bg1"/>
                </a:solidFill>
              </a:rPr>
              <a:t>diseño</a:t>
            </a:r>
            <a:r>
              <a:rPr lang="en-US" dirty="0" smtClean="0">
                <a:solidFill>
                  <a:schemeClr val="bg1"/>
                </a:solidFill>
              </a:rPr>
              <a:t> en </a:t>
            </a:r>
            <a:r>
              <a:rPr lang="en-US" dirty="0" err="1" smtClean="0">
                <a:solidFill>
                  <a:schemeClr val="bg1"/>
                </a:solidFill>
              </a:rPr>
              <a:t>las</a:t>
            </a:r>
            <a:r>
              <a:rPr lang="en-US" dirty="0" smtClean="0">
                <a:solidFill>
                  <a:schemeClr val="bg1"/>
                </a:solidFill>
              </a:rPr>
              <a:t> REDES SOCIALES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FONDO FORMACIÓN EUSKADI S.L.L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28996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075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http://cdn3.computerworlduk.com/cmsdata/slideshow/3236618/img_081810-bad-powerpoint-6_thumb555.jpg</a:t>
            </a:r>
            <a:endParaRPr lang="pt-PT" sz="16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52" y="1472151"/>
            <a:ext cx="5989320" cy="3738024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</a:t>
            </a:r>
            <a:r>
              <a:rPr lang="pt-PT" sz="3200" dirty="0" smtClean="0">
                <a:solidFill>
                  <a:schemeClr val="bg1"/>
                </a:solidFill>
              </a:rPr>
              <a:t>6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35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https</a:t>
            </a:r>
            <a:r>
              <a:rPr lang="pt-PT" sz="1600" dirty="0"/>
              <a:t>://kmarien88.files.wordpress.com/2011/11/good-presentation.jpg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Ejemplo7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4329"/>
            <a:ext cx="5564704" cy="41735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3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/>
              <a:t>http://img.docstoccdn.com/thumb/orig/2222842.png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8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40827"/>
            <a:ext cx="5528128" cy="4146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49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98501" y="973373"/>
            <a:ext cx="7588250" cy="217223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 by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Figueiredo &amp;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Morgado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Adapted by Zaloa Mitxelena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framework of Erasmus+ project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Innovation”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Contributors: Figueiredo &amp; Morgado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project has been funded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Erasmus +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European Union.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reflects the views only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authors,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Commission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cannot be held responsible for any use which may be made of the information contained therein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2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pt-PT" dirty="0" smtClean="0"/>
              <a:t>Algunas reglas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Ser </a:t>
            </a:r>
            <a:r>
              <a:rPr lang="en-US" dirty="0" err="1" smtClean="0"/>
              <a:t>capaz</a:t>
            </a:r>
            <a:r>
              <a:rPr lang="en-US" dirty="0" smtClean="0"/>
              <a:t> de </a:t>
            </a:r>
            <a:r>
              <a:rPr lang="en-US" dirty="0" err="1" smtClean="0"/>
              <a:t>distinguir</a:t>
            </a:r>
            <a:r>
              <a:rPr lang="en-US" dirty="0" smtClean="0"/>
              <a:t> un “</a:t>
            </a:r>
            <a:r>
              <a:rPr lang="en-US" dirty="0" err="1" smtClean="0"/>
              <a:t>buen</a:t>
            </a:r>
            <a:r>
              <a:rPr lang="en-US" dirty="0" smtClean="0"/>
              <a:t>” o “mal </a:t>
            </a:r>
            <a:r>
              <a:rPr lang="en-US" dirty="0" err="1" smtClean="0"/>
              <a:t>diseño</a:t>
            </a:r>
            <a:r>
              <a:rPr lang="en-US" dirty="0" smtClean="0"/>
              <a:t>”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redes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realmente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ejemplos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demostrar</a:t>
            </a:r>
            <a:r>
              <a:rPr lang="en-US" dirty="0" smtClean="0"/>
              <a:t> la </a:t>
            </a:r>
            <a:r>
              <a:rPr lang="en-US" dirty="0" err="1" smtClean="0"/>
              <a:t>calidad</a:t>
            </a:r>
            <a:r>
              <a:rPr lang="en-US" dirty="0" smtClean="0"/>
              <a:t> de los items: La </a:t>
            </a:r>
            <a:r>
              <a:rPr lang="en-US" dirty="0" err="1" smtClean="0"/>
              <a:t>organización</a:t>
            </a:r>
            <a:r>
              <a:rPr lang="en-US" dirty="0" smtClean="0"/>
              <a:t>, </a:t>
            </a:r>
            <a:r>
              <a:rPr lang="en-US" dirty="0" err="1" smtClean="0"/>
              <a:t>estructura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, la </a:t>
            </a:r>
            <a:r>
              <a:rPr lang="en-US" dirty="0" err="1" smtClean="0"/>
              <a:t>facilidad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leerlo</a:t>
            </a:r>
            <a:r>
              <a:rPr lang="en-US" dirty="0" smtClean="0"/>
              <a:t>…no son </a:t>
            </a:r>
            <a:r>
              <a:rPr lang="en-US" dirty="0" err="1" smtClean="0"/>
              <a:t>funcionales</a:t>
            </a:r>
            <a:r>
              <a:rPr lang="en-US" dirty="0" smtClean="0"/>
              <a:t> y no </a:t>
            </a:r>
            <a:r>
              <a:rPr lang="en-US" dirty="0" err="1" smtClean="0"/>
              <a:t>atraen</a:t>
            </a:r>
            <a:r>
              <a:rPr lang="en-US" dirty="0" smtClean="0"/>
              <a:t> la </a:t>
            </a:r>
            <a:r>
              <a:rPr lang="en-US" dirty="0" err="1" smtClean="0"/>
              <a:t>atención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elección</a:t>
            </a:r>
            <a:r>
              <a:rPr lang="en-US" dirty="0" smtClean="0"/>
              <a:t> de </a:t>
            </a:r>
            <a:r>
              <a:rPr lang="en-US" dirty="0" err="1" smtClean="0"/>
              <a:t>ejemplos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relacionada</a:t>
            </a:r>
            <a:r>
              <a:rPr lang="en-US" dirty="0" smtClean="0"/>
              <a:t> con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aparenciua</a:t>
            </a:r>
            <a:r>
              <a:rPr lang="en-US" dirty="0" smtClean="0"/>
              <a:t> </a:t>
            </a:r>
            <a:r>
              <a:rPr lang="en-US" dirty="0" err="1" smtClean="0"/>
              <a:t>estética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colores</a:t>
            </a:r>
            <a:r>
              <a:rPr lang="en-US" dirty="0" smtClean="0"/>
              <a:t>, </a:t>
            </a:r>
            <a:r>
              <a:rPr lang="en-US" dirty="0" err="1" smtClean="0"/>
              <a:t>texto</a:t>
            </a:r>
            <a:r>
              <a:rPr lang="en-US" dirty="0" smtClean="0"/>
              <a:t>, </a:t>
            </a:r>
            <a:r>
              <a:rPr lang="en-US" dirty="0" err="1" smtClean="0"/>
              <a:t>imagen</a:t>
            </a:r>
            <a:r>
              <a:rPr lang="en-US" dirty="0" smtClean="0"/>
              <a:t>, </a:t>
            </a:r>
            <a:r>
              <a:rPr lang="en-US" dirty="0" err="1" smtClean="0"/>
              <a:t>sobrecarga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…) y sin </a:t>
            </a:r>
            <a:r>
              <a:rPr lang="en-US" dirty="0" err="1" smtClean="0"/>
              <a:t>coherencia</a:t>
            </a:r>
            <a:r>
              <a:rPr lang="en-US" dirty="0" smtClean="0"/>
              <a:t> con el </a:t>
            </a:r>
            <a:r>
              <a:rPr lang="en-US" dirty="0" err="1" smtClean="0"/>
              <a:t>contenido</a:t>
            </a:r>
            <a:r>
              <a:rPr lang="en-US" dirty="0" smtClean="0"/>
              <a:t> del </a:t>
            </a:r>
            <a:r>
              <a:rPr lang="en-US" dirty="0" err="1" smtClean="0"/>
              <a:t>mensaje</a:t>
            </a:r>
            <a:endParaRPr lang="en-US" dirty="0"/>
          </a:p>
          <a:p>
            <a:endParaRPr lang="en-US" dirty="0"/>
          </a:p>
          <a:p>
            <a:endParaRPr lang="pt-PT" dirty="0" smtClean="0"/>
          </a:p>
          <a:p>
            <a:pPr marL="0" indent="0">
              <a:buNone/>
            </a:pPr>
            <a:endParaRPr lang="pt-PT" dirty="0" smtClean="0"/>
          </a:p>
          <a:p>
            <a:pPr>
              <a:buNone/>
            </a:pPr>
            <a:r>
              <a:rPr lang="pt-PT" dirty="0"/>
              <a:t/>
            </a:r>
            <a:br>
              <a:rPr lang="pt-PT" dirty="0"/>
            </a:b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="" xmlns:p14="http://schemas.microsoft.com/office/powerpoint/2010/main" val="10617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1925053"/>
            <a:ext cx="5788152" cy="1065353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smtClean="0">
                <a:solidFill>
                  <a:schemeClr val="bg1"/>
                </a:solidFill>
              </a:rPr>
              <a:t>Ejemplos de un BUEN diseño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002536" y="3136392"/>
            <a:ext cx="5221224" cy="19389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La </a:t>
            </a:r>
            <a:r>
              <a:rPr lang="en-US" sz="2000" b="1" dirty="0" err="1" smtClean="0"/>
              <a:t>simplicidad</a:t>
            </a:r>
            <a:endParaRPr lang="en-US" sz="2000" b="1" dirty="0" smtClean="0"/>
          </a:p>
          <a:p>
            <a:r>
              <a:rPr lang="en-US" sz="2000" b="1" dirty="0" smtClean="0"/>
              <a:t>La </a:t>
            </a:r>
            <a:r>
              <a:rPr lang="en-US" sz="2000" b="1" dirty="0" err="1" smtClean="0"/>
              <a:t>calidad</a:t>
            </a:r>
            <a:r>
              <a:rPr lang="en-US" sz="2000" b="1" dirty="0" smtClean="0"/>
              <a:t> de la </a:t>
            </a:r>
            <a:r>
              <a:rPr lang="en-US" sz="2000" b="1" dirty="0" err="1" smtClean="0"/>
              <a:t>imagen</a:t>
            </a:r>
            <a:endParaRPr lang="en-US" sz="2000" b="1" dirty="0" smtClean="0"/>
          </a:p>
          <a:p>
            <a:r>
              <a:rPr lang="en-US" sz="2000" b="1" dirty="0" smtClean="0"/>
              <a:t>La </a:t>
            </a:r>
            <a:r>
              <a:rPr lang="en-US" sz="2000" b="1" dirty="0" err="1" smtClean="0"/>
              <a:t>fuente</a:t>
            </a:r>
            <a:r>
              <a:rPr lang="en-US" sz="2000" b="1" dirty="0" smtClean="0"/>
              <a:t> del </a:t>
            </a:r>
            <a:r>
              <a:rPr lang="en-US" sz="2000" b="1" dirty="0" err="1" smtClean="0"/>
              <a:t>texto</a:t>
            </a:r>
            <a:endParaRPr lang="en-US" sz="2000" b="1" dirty="0"/>
          </a:p>
          <a:p>
            <a:r>
              <a:rPr lang="en-US" sz="2000" b="1" dirty="0" smtClean="0"/>
              <a:t>El </a:t>
            </a:r>
            <a:r>
              <a:rPr lang="en-US" sz="2000" b="1" dirty="0" err="1" smtClean="0"/>
              <a:t>emparejamiento</a:t>
            </a:r>
            <a:r>
              <a:rPr lang="en-US" sz="2000" b="1" dirty="0" smtClean="0"/>
              <a:t> de los </a:t>
            </a:r>
            <a:r>
              <a:rPr lang="en-US" sz="2000" b="1" dirty="0" err="1" smtClean="0"/>
              <a:t>colores</a:t>
            </a:r>
            <a:endParaRPr lang="en-US" sz="2000" b="1" dirty="0" smtClean="0"/>
          </a:p>
          <a:p>
            <a:r>
              <a:rPr lang="en-US" sz="2000" b="1" dirty="0" smtClean="0"/>
              <a:t>La </a:t>
            </a:r>
            <a:r>
              <a:rPr lang="en-US" sz="2000" b="1" dirty="0" err="1" smtClean="0"/>
              <a:t>utilización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las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palabras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correctas</a:t>
            </a:r>
            <a:endParaRPr lang="en-US" sz="2000" b="1" dirty="0" smtClean="0"/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            </a:t>
            </a:r>
            <a:r>
              <a:rPr lang="en-US" sz="2000" b="1" dirty="0" err="1" smtClean="0"/>
              <a:t>tener</a:t>
            </a:r>
            <a:r>
              <a:rPr lang="en-US" sz="2000" b="1" dirty="0" smtClean="0"/>
              <a:t> “un </a:t>
            </a:r>
            <a:r>
              <a:rPr lang="en-US" sz="2000" b="1" dirty="0" err="1" smtClean="0"/>
              <a:t>poder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mágico</a:t>
            </a:r>
            <a:r>
              <a:rPr lang="en-US" sz="2000" b="1" dirty="0" smtClean="0"/>
              <a:t>”</a:t>
            </a:r>
            <a:endParaRPr lang="pt-PT" sz="2000" b="1" dirty="0"/>
          </a:p>
        </p:txBody>
      </p:sp>
    </p:spTree>
    <p:extLst>
      <p:ext uri="{BB962C8B-B14F-4D97-AF65-F5344CB8AC3E}">
        <p14:creationId xmlns="" xmlns:p14="http://schemas.microsoft.com/office/powerpoint/2010/main" val="6974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93458"/>
            <a:ext cx="537667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1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50" y="1166565"/>
            <a:ext cx="5617267" cy="4217353"/>
          </a:xfrm>
        </p:spPr>
      </p:pic>
      <p:sp>
        <p:nvSpPr>
          <p:cNvPr id="5" name="Retângulo 4"/>
          <p:cNvSpPr/>
          <p:nvPr/>
        </p:nvSpPr>
        <p:spPr>
          <a:xfrm>
            <a:off x="1406750" y="5599507"/>
            <a:ext cx="6692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b="1" dirty="0" smtClean="0"/>
              <a:t> Slide 1 in </a:t>
            </a:r>
            <a:r>
              <a:rPr lang="pt-PT" sz="1600" b="1" dirty="0" err="1" smtClean="0"/>
              <a:t>Presentation</a:t>
            </a:r>
            <a:r>
              <a:rPr lang="pt-PT" sz="1600" b="1" dirty="0" smtClean="0"/>
              <a:t>: </a:t>
            </a:r>
          </a:p>
          <a:p>
            <a:r>
              <a:rPr lang="pt-PT" sz="1600" b="1" dirty="0" smtClean="0"/>
              <a:t>http</a:t>
            </a:r>
            <a:r>
              <a:rPr lang="pt-PT" sz="1600" b="1" dirty="0"/>
              <a:t>://www.slideshare.net/EmilandDC/7-tips-to-create-visual-presentations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27246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</a:t>
            </a:r>
            <a:r>
              <a:rPr lang="pt-PT" sz="3200" dirty="0" smtClean="0">
                <a:solidFill>
                  <a:schemeClr val="bg1"/>
                </a:solidFill>
              </a:rPr>
              <a:t>2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 smtClean="0"/>
              <a:t> http</a:t>
            </a:r>
            <a:r>
              <a:rPr lang="pt-PT" sz="1600" dirty="0"/>
              <a:t>://www.slideshare.net/jessedee/100-beautiful-slides-from-cannes-lions-2013</a:t>
            </a:r>
            <a:endParaRPr lang="pt-PT" sz="1600" b="1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72" y="1261872"/>
            <a:ext cx="5799956" cy="4354513"/>
          </a:xfrm>
        </p:spPr>
      </p:pic>
    </p:spTree>
    <p:extLst>
      <p:ext uri="{BB962C8B-B14F-4D97-AF65-F5344CB8AC3E}">
        <p14:creationId xmlns="" xmlns:p14="http://schemas.microsoft.com/office/powerpoint/2010/main" val="41952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</a:t>
            </a:r>
            <a:r>
              <a:rPr lang="pt-PT" sz="3200" dirty="0" smtClean="0">
                <a:solidFill>
                  <a:schemeClr val="bg1"/>
                </a:solidFill>
              </a:rPr>
              <a:t>3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19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http://www.slideshare.net/themoleskin/visual-and-creative-thinking</a:t>
            </a:r>
            <a:endParaRPr lang="pt-PT" sz="16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344168"/>
            <a:ext cx="5742432" cy="4306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8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</a:t>
            </a:r>
            <a:r>
              <a:rPr lang="pt-PT" sz="3200" dirty="0" smtClean="0">
                <a:solidFill>
                  <a:schemeClr val="bg1"/>
                </a:solidFill>
              </a:rPr>
              <a:t>4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5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http://www.slideshare.net/slidesthatrock/slides-that-rock-9659045</a:t>
            </a:r>
            <a:endParaRPr lang="pt-PT" sz="1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87013"/>
            <a:ext cx="5771388" cy="4328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9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smtClean="0">
                <a:solidFill>
                  <a:schemeClr val="bg1"/>
                </a:solidFill>
              </a:rPr>
              <a:t>Ejemplos de MAL diseño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03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Ejemplo </a:t>
            </a:r>
            <a:r>
              <a:rPr lang="pt-PT" sz="3200" dirty="0" smtClean="0">
                <a:solidFill>
                  <a:schemeClr val="bg1"/>
                </a:solidFill>
              </a:rPr>
              <a:t>5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447857"/>
            <a:ext cx="7411792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</a:t>
            </a:r>
            <a:endParaRPr lang="pt-PT" sz="1600" dirty="0" smtClean="0"/>
          </a:p>
          <a:p>
            <a:r>
              <a:rPr lang="pt-PT" sz="1400" dirty="0" smtClean="0"/>
              <a:t>http</a:t>
            </a:r>
            <a:r>
              <a:rPr lang="pt-PT" sz="1400" dirty="0"/>
              <a:t>://3.bp.blogspot.com/-r3Jmflon528/TYDCireq5hI/AAAAAAAAAL8/ysqL09gxk2M/s1600</a:t>
            </a:r>
            <a:r>
              <a:rPr lang="pt-PT" sz="1400" dirty="0" smtClean="0"/>
              <a:t>/</a:t>
            </a:r>
          </a:p>
          <a:p>
            <a:r>
              <a:rPr lang="pt-PT" sz="1400" dirty="0" smtClean="0"/>
              <a:t>BadPresentation.jpg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5587"/>
            <a:ext cx="5513832" cy="40765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37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269</Words>
  <Application>Microsoft Office PowerPoint</Application>
  <PresentationFormat>Presentación en pantalla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Buen y Mal diseño en las REDES SOCIALES</vt:lpstr>
      <vt:lpstr>Algunas reglas </vt:lpstr>
      <vt:lpstr> Ejemplos de un BUEN diseño</vt:lpstr>
      <vt:lpstr>Ejemplo 1</vt:lpstr>
      <vt:lpstr>Ejemplo 2</vt:lpstr>
      <vt:lpstr>Ejemplo 3</vt:lpstr>
      <vt:lpstr>Ejemplo 4</vt:lpstr>
      <vt:lpstr> Ejemplos de MAL diseño</vt:lpstr>
      <vt:lpstr>Ejemplo 5</vt:lpstr>
      <vt:lpstr>Ejemplo 6</vt:lpstr>
      <vt:lpstr>Ejemplo7</vt:lpstr>
      <vt:lpstr>Example 8</vt:lpstr>
      <vt:lpstr>Diapositiva 13</vt:lpstr>
    </vt:vector>
  </TitlesOfParts>
  <Company>Vytauto Didžiojo universitetas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zaloa.mitxelena</cp:lastModifiedBy>
  <cp:revision>20</cp:revision>
  <dcterms:created xsi:type="dcterms:W3CDTF">2015-01-05T11:41:52Z</dcterms:created>
  <dcterms:modified xsi:type="dcterms:W3CDTF">2016-09-20T07:41:45Z</dcterms:modified>
</cp:coreProperties>
</file>