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notesSlides/notesSlide6.xml" ContentType="application/vnd.openxmlformats-officedocument.presentationml.notes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8"/>
  </p:notesMasterIdLst>
  <p:sldIdLst>
    <p:sldId id="256" r:id="rId2"/>
    <p:sldId id="257" r:id="rId3"/>
    <p:sldId id="258" r:id="rId4"/>
    <p:sldId id="259" r:id="rId5"/>
    <p:sldId id="260" r:id="rId6"/>
    <p:sldId id="261" r:id="rId7"/>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79" d="100"/>
          <a:sy n="79" d="100"/>
        </p:scale>
        <p:origin x="-96" y="-36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extLst>
      <p:ext uri="{BB962C8B-B14F-4D97-AF65-F5344CB8AC3E}">
        <p14:creationId xmlns="" xmlns:p14="http://schemas.microsoft.com/office/powerpoint/2010/main" val="1424527756"/>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Shape 88"/>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lvl="0">
              <a:spcBef>
                <a:spcPts val="0"/>
              </a:spcBef>
              <a:buNone/>
            </a:pPr>
            <a:endParaRPr/>
          </a:p>
        </p:txBody>
      </p:sp>
      <p:sp>
        <p:nvSpPr>
          <p:cNvPr id="89" name="Shape 8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Shape 95"/>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lvl="0">
              <a:spcBef>
                <a:spcPts val="0"/>
              </a:spcBef>
              <a:buNone/>
            </a:pPr>
            <a:endParaRPr/>
          </a:p>
        </p:txBody>
      </p:sp>
      <p:sp>
        <p:nvSpPr>
          <p:cNvPr id="96" name="Shape 9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Shape 102"/>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lvl="0">
              <a:spcBef>
                <a:spcPts val="0"/>
              </a:spcBef>
              <a:buNone/>
            </a:pPr>
            <a:endParaRPr/>
          </a:p>
        </p:txBody>
      </p:sp>
      <p:sp>
        <p:nvSpPr>
          <p:cNvPr id="103" name="Shape 10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Shape 109"/>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lvl="0">
              <a:spcBef>
                <a:spcPts val="0"/>
              </a:spcBef>
              <a:buNone/>
            </a:pPr>
            <a:endParaRPr/>
          </a:p>
        </p:txBody>
      </p:sp>
      <p:sp>
        <p:nvSpPr>
          <p:cNvPr id="110" name="Shape 11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Shape 118"/>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lvl="0">
              <a:spcBef>
                <a:spcPts val="0"/>
              </a:spcBef>
              <a:buNone/>
            </a:pPr>
            <a:endParaRPr/>
          </a:p>
        </p:txBody>
      </p:sp>
      <p:sp>
        <p:nvSpPr>
          <p:cNvPr id="119" name="Shape 11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Shape 125"/>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lvl="0">
              <a:spcBef>
                <a:spcPts val="0"/>
              </a:spcBef>
              <a:buNone/>
            </a:pPr>
            <a:endParaRPr/>
          </a:p>
        </p:txBody>
      </p:sp>
      <p:sp>
        <p:nvSpPr>
          <p:cNvPr id="126" name="Shape 1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8"/>
        <p:cNvGrpSpPr/>
        <p:nvPr/>
      </p:nvGrpSpPr>
      <p:grpSpPr>
        <a:xfrm>
          <a:off x="0" y="0"/>
          <a:ext cx="0" cy="0"/>
          <a:chOff x="0" y="0"/>
          <a:chExt cx="0" cy="0"/>
        </a:xfrm>
      </p:grpSpPr>
      <p:sp>
        <p:nvSpPr>
          <p:cNvPr id="19" name="Shape 19"/>
          <p:cNvSpPr txBox="1">
            <a:spLocks noGrp="1"/>
          </p:cNvSpPr>
          <p:nvPr>
            <p:ph type="ctrTitle"/>
          </p:nvPr>
        </p:nvSpPr>
        <p:spPr>
          <a:xfrm>
            <a:off x="1141998" y="1201971"/>
            <a:ext cx="6630402" cy="2373099"/>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Arial"/>
              <a:buNone/>
              <a:defRPr sz="4400" b="0" i="0" u="none" strike="noStrike" cap="none">
                <a:solidFill>
                  <a:schemeClr val="dk1"/>
                </a:solidFill>
                <a:latin typeface="Arial"/>
                <a:ea typeface="Arial"/>
                <a:cs typeface="Arial"/>
                <a:sym typeface="Arial"/>
              </a:defRPr>
            </a:lvl1pPr>
            <a:lvl2pPr marL="0" marR="0" lvl="1" indent="0" algn="l" rtl="0">
              <a:spcBef>
                <a:spcPts val="0"/>
              </a:spcBef>
              <a:defRPr/>
            </a:lvl2pPr>
            <a:lvl3pPr marL="0" marR="0" lvl="2" indent="0" algn="l" rtl="0">
              <a:spcBef>
                <a:spcPts val="0"/>
              </a:spcBef>
              <a:defRPr/>
            </a:lvl3pPr>
            <a:lvl4pPr marL="0" marR="0" lvl="3" indent="0" algn="l" rtl="0">
              <a:spcBef>
                <a:spcPts val="0"/>
              </a:spcBef>
              <a:defRPr/>
            </a:lvl4pPr>
            <a:lvl5pPr marL="0" marR="0" lvl="4" indent="0" algn="l" rtl="0">
              <a:spcBef>
                <a:spcPts val="0"/>
              </a:spcBef>
              <a:defRPr/>
            </a:lvl5pPr>
            <a:lvl6pPr marL="0" marR="0" lvl="5" indent="0" algn="l" rtl="0">
              <a:spcBef>
                <a:spcPts val="0"/>
              </a:spcBef>
              <a:defRPr/>
            </a:lvl6pPr>
            <a:lvl7pPr marL="0" marR="0" lvl="6" indent="0" algn="l" rtl="0">
              <a:spcBef>
                <a:spcPts val="0"/>
              </a:spcBef>
              <a:defRPr/>
            </a:lvl7pPr>
            <a:lvl8pPr marL="0" marR="0" lvl="7" indent="0" algn="l" rtl="0">
              <a:spcBef>
                <a:spcPts val="0"/>
              </a:spcBef>
              <a:defRPr/>
            </a:lvl8pPr>
            <a:lvl9pPr marL="0" marR="0" lvl="8" indent="0" algn="l" rtl="0">
              <a:spcBef>
                <a:spcPts val="0"/>
              </a:spcBef>
              <a:defRPr/>
            </a:lvl9pPr>
          </a:lstStyle>
          <a:p>
            <a:endParaRPr/>
          </a:p>
        </p:txBody>
      </p:sp>
      <p:sp>
        <p:nvSpPr>
          <p:cNvPr id="20" name="Shape 20"/>
          <p:cNvSpPr txBox="1">
            <a:spLocks noGrp="1"/>
          </p:cNvSpPr>
          <p:nvPr>
            <p:ph type="subTitle" idx="1"/>
          </p:nvPr>
        </p:nvSpPr>
        <p:spPr>
          <a:xfrm>
            <a:off x="1141999" y="3692460"/>
            <a:ext cx="6630400" cy="2102354"/>
          </a:xfrm>
          <a:prstGeom prst="rect">
            <a:avLst/>
          </a:prstGeom>
          <a:noFill/>
          <a:ln>
            <a:noFill/>
          </a:ln>
        </p:spPr>
        <p:txBody>
          <a:bodyPr lIns="91425" tIns="91425" rIns="91425" bIns="91425" anchor="t" anchorCtr="0"/>
          <a:lstStyle>
            <a:lvl1pPr marL="0" marR="0" lvl="0" indent="0" algn="ctr" rtl="0">
              <a:spcBef>
                <a:spcPts val="640"/>
              </a:spcBef>
              <a:buClr>
                <a:srgbClr val="888888"/>
              </a:buClr>
              <a:buFont typeface="Arial"/>
              <a:buNone/>
              <a:defRPr sz="3200" b="0" i="0" u="none" strike="noStrike" cap="none">
                <a:solidFill>
                  <a:srgbClr val="888888"/>
                </a:solidFill>
                <a:latin typeface="Arial"/>
                <a:ea typeface="Arial"/>
                <a:cs typeface="Arial"/>
                <a:sym typeface="Arial"/>
              </a:defRPr>
            </a:lvl1pPr>
            <a:lvl2pPr marL="457200" marR="0" lvl="1" indent="0" algn="ctr" rtl="0">
              <a:spcBef>
                <a:spcPts val="560"/>
              </a:spcBef>
              <a:buClr>
                <a:srgbClr val="888888"/>
              </a:buClr>
              <a:buFont typeface="Arial"/>
              <a:buNone/>
              <a:defRPr sz="2800" b="0" i="0" u="none" strike="noStrike" cap="none">
                <a:solidFill>
                  <a:srgbClr val="888888"/>
                </a:solidFill>
                <a:latin typeface="Arial"/>
                <a:ea typeface="Arial"/>
                <a:cs typeface="Arial"/>
                <a:sym typeface="Arial"/>
              </a:defRPr>
            </a:lvl2pPr>
            <a:lvl3pPr marL="914400" marR="0" lvl="2" indent="0" algn="ctr" rtl="0">
              <a:spcBef>
                <a:spcPts val="480"/>
              </a:spcBef>
              <a:buClr>
                <a:srgbClr val="888888"/>
              </a:buClr>
              <a:buFont typeface="Arial"/>
              <a:buNone/>
              <a:defRPr sz="2400" b="0" i="0" u="none" strike="noStrike" cap="none">
                <a:solidFill>
                  <a:srgbClr val="888888"/>
                </a:solidFill>
                <a:latin typeface="Arial"/>
                <a:ea typeface="Arial"/>
                <a:cs typeface="Arial"/>
                <a:sym typeface="Arial"/>
              </a:defRPr>
            </a:lvl3pPr>
            <a:lvl4pPr marL="1371600" marR="0" lvl="3" indent="0" algn="ctr" rtl="0">
              <a:spcBef>
                <a:spcPts val="400"/>
              </a:spcBef>
              <a:buClr>
                <a:srgbClr val="888888"/>
              </a:buClr>
              <a:buFont typeface="Arial"/>
              <a:buNone/>
              <a:defRPr sz="2000" b="0" i="0" u="none" strike="noStrike" cap="none">
                <a:solidFill>
                  <a:srgbClr val="888888"/>
                </a:solidFill>
                <a:latin typeface="Arial"/>
                <a:ea typeface="Arial"/>
                <a:cs typeface="Arial"/>
                <a:sym typeface="Arial"/>
              </a:defRPr>
            </a:lvl4pPr>
            <a:lvl5pPr marL="1828800" marR="0" lvl="4" indent="0" algn="ctr" rtl="0">
              <a:spcBef>
                <a:spcPts val="400"/>
              </a:spcBef>
              <a:buClr>
                <a:srgbClr val="888888"/>
              </a:buClr>
              <a:buFont typeface="Arial"/>
              <a:buNone/>
              <a:defRPr sz="2000" b="0" i="0" u="none" strike="noStrike" cap="none">
                <a:solidFill>
                  <a:srgbClr val="888888"/>
                </a:solidFill>
                <a:latin typeface="Arial"/>
                <a:ea typeface="Arial"/>
                <a:cs typeface="Arial"/>
                <a:sym typeface="Arial"/>
              </a:defRPr>
            </a:lvl5pPr>
            <a:lvl6pPr marL="2286000" marR="0" lvl="5"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6pPr>
            <a:lvl7pPr marL="2743200" marR="0" lvl="6"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7pPr>
            <a:lvl8pPr marL="3200400" marR="0" lvl="7"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8pPr>
            <a:lvl9pPr marL="3657600" marR="0" lvl="8"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9pPr>
          </a:lstStyle>
          <a:p>
            <a:endParaRPr/>
          </a:p>
        </p:txBody>
      </p:sp>
      <p:sp>
        <p:nvSpPr>
          <p:cNvPr id="21" name="Shape 21"/>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22" name="Shape 22"/>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23" name="Shape 23"/>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endParaRPr sz="1200" b="0" i="0" u="none" strike="noStrike" cap="none" dirty="0">
              <a:solidFill>
                <a:srgbClr val="888888"/>
              </a:solidFill>
              <a:latin typeface="Calibri"/>
              <a:ea typeface="Calibri"/>
              <a:cs typeface="Calibri"/>
              <a:sym typeface="Calibri"/>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75"/>
        <p:cNvGrpSpPr/>
        <p:nvPr/>
      </p:nvGrpSpPr>
      <p:grpSpPr>
        <a:xfrm>
          <a:off x="0" y="0"/>
          <a:ext cx="0" cy="0"/>
          <a:chOff x="0" y="0"/>
          <a:chExt cx="0" cy="0"/>
        </a:xfrm>
      </p:grpSpPr>
      <p:sp>
        <p:nvSpPr>
          <p:cNvPr id="76" name="Shape 76"/>
          <p:cNvSpPr txBox="1">
            <a:spLocks noGrp="1"/>
          </p:cNvSpPr>
          <p:nvPr>
            <p:ph type="title"/>
          </p:nvPr>
        </p:nvSpPr>
        <p:spPr>
          <a:xfrm>
            <a:off x="1141998" y="274637"/>
            <a:ext cx="6670558" cy="1143000"/>
          </a:xfrm>
          <a:prstGeom prst="rect">
            <a:avLst/>
          </a:prstGeom>
          <a:noFill/>
          <a:ln>
            <a:noFill/>
          </a:ln>
        </p:spPr>
        <p:txBody>
          <a:bodyPr lIns="91425" tIns="91425" rIns="91425" bIns="91425" anchor="ctr" anchorCtr="0"/>
          <a:lstStyle>
            <a:lvl1pPr lvl="0" algn="ctr" rtl="0">
              <a:spcBef>
                <a:spcPts val="0"/>
              </a:spcBef>
              <a:buClr>
                <a:schemeClr val="dk1"/>
              </a:buClr>
              <a:buNone/>
              <a:defRPr sz="4400">
                <a:solidFill>
                  <a:schemeClr val="dk1"/>
                </a:solidFill>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77" name="Shape 77"/>
          <p:cNvSpPr txBox="1">
            <a:spLocks noGrp="1"/>
          </p:cNvSpPr>
          <p:nvPr>
            <p:ph type="body" idx="1"/>
          </p:nvPr>
        </p:nvSpPr>
        <p:spPr>
          <a:xfrm rot="5400000">
            <a:off x="2299931" y="442268"/>
            <a:ext cx="4354694" cy="6670557"/>
          </a:xfrm>
          <a:prstGeom prst="rect">
            <a:avLst/>
          </a:prstGeom>
          <a:noFill/>
          <a:ln>
            <a:noFill/>
          </a:ln>
        </p:spPr>
        <p:txBody>
          <a:bodyPr lIns="91425" tIns="91425" rIns="91425" bIns="91425" anchor="t" anchorCtr="0"/>
          <a:lstStyle>
            <a:lvl1pPr marL="342900" lvl="0" indent="-139700" algn="l" rtl="0">
              <a:spcBef>
                <a:spcPts val="640"/>
              </a:spcBef>
              <a:buClr>
                <a:schemeClr val="dk1"/>
              </a:buClr>
              <a:buFont typeface="Arial"/>
              <a:buChar char="•"/>
              <a:defRPr sz="3200">
                <a:solidFill>
                  <a:schemeClr val="dk1"/>
                </a:solidFill>
              </a:defRPr>
            </a:lvl1pPr>
            <a:lvl2pPr marL="742950" lvl="1" indent="-107950" algn="l" rtl="0">
              <a:spcBef>
                <a:spcPts val="560"/>
              </a:spcBef>
              <a:buClr>
                <a:schemeClr val="dk1"/>
              </a:buClr>
              <a:buFont typeface="Arial"/>
              <a:buChar char="–"/>
              <a:defRPr sz="2800">
                <a:solidFill>
                  <a:schemeClr val="dk1"/>
                </a:solidFill>
              </a:defRPr>
            </a:lvl2pPr>
            <a:lvl3pPr marL="1143000" lvl="2" indent="-76200" algn="l" rtl="0">
              <a:spcBef>
                <a:spcPts val="480"/>
              </a:spcBef>
              <a:buClr>
                <a:schemeClr val="dk1"/>
              </a:buClr>
              <a:buFont typeface="Arial"/>
              <a:buChar char="•"/>
              <a:defRPr sz="2400">
                <a:solidFill>
                  <a:schemeClr val="dk1"/>
                </a:solidFill>
              </a:defRPr>
            </a:lvl3pPr>
            <a:lvl4pPr marL="1600200" lvl="3" indent="-101600" algn="l" rtl="0">
              <a:spcBef>
                <a:spcPts val="400"/>
              </a:spcBef>
              <a:buClr>
                <a:schemeClr val="dk1"/>
              </a:buClr>
              <a:buFont typeface="Arial"/>
              <a:buChar char="–"/>
              <a:defRPr sz="2000">
                <a:solidFill>
                  <a:schemeClr val="dk1"/>
                </a:solidFill>
              </a:defRPr>
            </a:lvl4pPr>
            <a:lvl5pPr marL="2057400" lvl="4" indent="-101600" algn="l" rtl="0">
              <a:spcBef>
                <a:spcPts val="400"/>
              </a:spcBef>
              <a:buClr>
                <a:schemeClr val="dk1"/>
              </a:buClr>
              <a:buFont typeface="Arial"/>
              <a:buChar char="»"/>
              <a:defRPr sz="2000">
                <a:solidFill>
                  <a:schemeClr val="dk1"/>
                </a:solidFill>
              </a:defRPr>
            </a:lvl5pPr>
            <a:lvl6pPr marL="2514600" lvl="5" indent="-101600" algn="l" rtl="0">
              <a:spcBef>
                <a:spcPts val="400"/>
              </a:spcBef>
              <a:buClr>
                <a:schemeClr val="dk1"/>
              </a:buClr>
              <a:buFont typeface="Arial"/>
              <a:buChar char="•"/>
              <a:defRPr sz="2000">
                <a:solidFill>
                  <a:schemeClr val="dk1"/>
                </a:solidFill>
                <a:latin typeface="Calibri"/>
                <a:ea typeface="Calibri"/>
                <a:cs typeface="Calibri"/>
                <a:sym typeface="Calibri"/>
              </a:defRPr>
            </a:lvl6pPr>
            <a:lvl7pPr marL="2971800" lvl="6" indent="-101600" algn="l" rtl="0">
              <a:spcBef>
                <a:spcPts val="400"/>
              </a:spcBef>
              <a:buClr>
                <a:schemeClr val="dk1"/>
              </a:buClr>
              <a:buFont typeface="Arial"/>
              <a:buChar char="•"/>
              <a:defRPr sz="2000">
                <a:solidFill>
                  <a:schemeClr val="dk1"/>
                </a:solidFill>
                <a:latin typeface="Calibri"/>
                <a:ea typeface="Calibri"/>
                <a:cs typeface="Calibri"/>
                <a:sym typeface="Calibri"/>
              </a:defRPr>
            </a:lvl7pPr>
            <a:lvl8pPr marL="3429000" lvl="7" indent="-101600" algn="l" rtl="0">
              <a:spcBef>
                <a:spcPts val="400"/>
              </a:spcBef>
              <a:buClr>
                <a:schemeClr val="dk1"/>
              </a:buClr>
              <a:buFont typeface="Arial"/>
              <a:buChar char="•"/>
              <a:defRPr sz="2000">
                <a:solidFill>
                  <a:schemeClr val="dk1"/>
                </a:solidFill>
                <a:latin typeface="Calibri"/>
                <a:ea typeface="Calibri"/>
                <a:cs typeface="Calibri"/>
                <a:sym typeface="Calibri"/>
              </a:defRPr>
            </a:lvl8pPr>
            <a:lvl9pPr marL="3886200" lvl="8" indent="-101600" algn="l" rtl="0">
              <a:spcBef>
                <a:spcPts val="400"/>
              </a:spcBef>
              <a:buClr>
                <a:schemeClr val="dk1"/>
              </a:buClr>
              <a:buFont typeface="Arial"/>
              <a:buChar char="•"/>
              <a:defRPr sz="2000">
                <a:solidFill>
                  <a:schemeClr val="dk1"/>
                </a:solidFill>
                <a:latin typeface="Calibri"/>
                <a:ea typeface="Calibri"/>
                <a:cs typeface="Calibri"/>
                <a:sym typeface="Calibri"/>
              </a:defRPr>
            </a:lvl9pPr>
          </a:lstStyle>
          <a:p>
            <a:endParaRPr/>
          </a:p>
        </p:txBody>
      </p:sp>
      <p:sp>
        <p:nvSpPr>
          <p:cNvPr id="78" name="Shape 78"/>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79" name="Shape 79"/>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80" name="Shape 80"/>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r>
              <a:rPr lang="en-US" sz="1200" b="0" i="0" u="none" strike="noStrike" cap="none">
                <a:solidFill>
                  <a:srgbClr val="888888"/>
                </a:solidFill>
                <a:latin typeface="Calibri"/>
                <a:ea typeface="Calibri"/>
                <a:cs typeface="Calibri"/>
                <a:sym typeface="Calibri"/>
              </a:rPr>
              <a:t>openprof.eu</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81"/>
        <p:cNvGrpSpPr/>
        <p:nvPr/>
      </p:nvGrpSpPr>
      <p:grpSpPr>
        <a:xfrm>
          <a:off x="0" y="0"/>
          <a:ext cx="0" cy="0"/>
          <a:chOff x="0" y="0"/>
          <a:chExt cx="0" cy="0"/>
        </a:xfrm>
      </p:grpSpPr>
      <p:sp>
        <p:nvSpPr>
          <p:cNvPr id="82" name="Shape 82"/>
          <p:cNvSpPr txBox="1">
            <a:spLocks noGrp="1"/>
          </p:cNvSpPr>
          <p:nvPr>
            <p:ph type="title"/>
          </p:nvPr>
        </p:nvSpPr>
        <p:spPr>
          <a:xfrm rot="5400000">
            <a:off x="4508673" y="2395364"/>
            <a:ext cx="5851525" cy="1610071"/>
          </a:xfrm>
          <a:prstGeom prst="rect">
            <a:avLst/>
          </a:prstGeom>
          <a:noFill/>
          <a:ln>
            <a:noFill/>
          </a:ln>
        </p:spPr>
        <p:txBody>
          <a:bodyPr lIns="91425" tIns="91425" rIns="91425" bIns="91425" anchor="ctr" anchorCtr="0"/>
          <a:lstStyle>
            <a:lvl1pPr lvl="0" algn="ctr" rtl="0">
              <a:spcBef>
                <a:spcPts val="0"/>
              </a:spcBef>
              <a:buClr>
                <a:schemeClr val="dk1"/>
              </a:buClr>
              <a:buNone/>
              <a:defRPr sz="4400">
                <a:solidFill>
                  <a:schemeClr val="dk1"/>
                </a:solidFill>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83" name="Shape 83"/>
          <p:cNvSpPr txBox="1">
            <a:spLocks noGrp="1"/>
          </p:cNvSpPr>
          <p:nvPr>
            <p:ph type="body" idx="1"/>
          </p:nvPr>
        </p:nvSpPr>
        <p:spPr>
          <a:xfrm rot="5400000">
            <a:off x="883735" y="532900"/>
            <a:ext cx="5851525" cy="5335000"/>
          </a:xfrm>
          <a:prstGeom prst="rect">
            <a:avLst/>
          </a:prstGeom>
          <a:noFill/>
          <a:ln>
            <a:noFill/>
          </a:ln>
        </p:spPr>
        <p:txBody>
          <a:bodyPr lIns="91425" tIns="91425" rIns="91425" bIns="91425" anchor="t" anchorCtr="0"/>
          <a:lstStyle>
            <a:lvl1pPr marL="342900" lvl="0" indent="-139700" algn="l" rtl="0">
              <a:spcBef>
                <a:spcPts val="640"/>
              </a:spcBef>
              <a:buClr>
                <a:schemeClr val="dk1"/>
              </a:buClr>
              <a:buFont typeface="Arial"/>
              <a:buChar char="•"/>
              <a:defRPr sz="3200">
                <a:solidFill>
                  <a:schemeClr val="dk1"/>
                </a:solidFill>
              </a:defRPr>
            </a:lvl1pPr>
            <a:lvl2pPr marL="742950" lvl="1" indent="-107950" algn="l" rtl="0">
              <a:spcBef>
                <a:spcPts val="560"/>
              </a:spcBef>
              <a:buClr>
                <a:schemeClr val="dk1"/>
              </a:buClr>
              <a:buFont typeface="Arial"/>
              <a:buChar char="–"/>
              <a:defRPr sz="2800">
                <a:solidFill>
                  <a:schemeClr val="dk1"/>
                </a:solidFill>
              </a:defRPr>
            </a:lvl2pPr>
            <a:lvl3pPr marL="1143000" lvl="2" indent="-76200" algn="l" rtl="0">
              <a:spcBef>
                <a:spcPts val="480"/>
              </a:spcBef>
              <a:buClr>
                <a:schemeClr val="dk1"/>
              </a:buClr>
              <a:buFont typeface="Arial"/>
              <a:buChar char="•"/>
              <a:defRPr sz="2400">
                <a:solidFill>
                  <a:schemeClr val="dk1"/>
                </a:solidFill>
              </a:defRPr>
            </a:lvl3pPr>
            <a:lvl4pPr marL="1600200" lvl="3" indent="-101600" algn="l" rtl="0">
              <a:spcBef>
                <a:spcPts val="400"/>
              </a:spcBef>
              <a:buClr>
                <a:schemeClr val="dk1"/>
              </a:buClr>
              <a:buFont typeface="Arial"/>
              <a:buChar char="–"/>
              <a:defRPr sz="2000">
                <a:solidFill>
                  <a:schemeClr val="dk1"/>
                </a:solidFill>
              </a:defRPr>
            </a:lvl4pPr>
            <a:lvl5pPr marL="2057400" lvl="4" indent="-101600" algn="l" rtl="0">
              <a:spcBef>
                <a:spcPts val="400"/>
              </a:spcBef>
              <a:buClr>
                <a:schemeClr val="dk1"/>
              </a:buClr>
              <a:buFont typeface="Arial"/>
              <a:buChar char="»"/>
              <a:defRPr sz="2000">
                <a:solidFill>
                  <a:schemeClr val="dk1"/>
                </a:solidFill>
              </a:defRPr>
            </a:lvl5pPr>
            <a:lvl6pPr marL="2514600" lvl="5" indent="-101600" algn="l" rtl="0">
              <a:spcBef>
                <a:spcPts val="400"/>
              </a:spcBef>
              <a:buClr>
                <a:schemeClr val="dk1"/>
              </a:buClr>
              <a:buFont typeface="Arial"/>
              <a:buChar char="•"/>
              <a:defRPr sz="2000">
                <a:solidFill>
                  <a:schemeClr val="dk1"/>
                </a:solidFill>
                <a:latin typeface="Calibri"/>
                <a:ea typeface="Calibri"/>
                <a:cs typeface="Calibri"/>
                <a:sym typeface="Calibri"/>
              </a:defRPr>
            </a:lvl6pPr>
            <a:lvl7pPr marL="2971800" lvl="6" indent="-101600" algn="l" rtl="0">
              <a:spcBef>
                <a:spcPts val="400"/>
              </a:spcBef>
              <a:buClr>
                <a:schemeClr val="dk1"/>
              </a:buClr>
              <a:buFont typeface="Arial"/>
              <a:buChar char="•"/>
              <a:defRPr sz="2000">
                <a:solidFill>
                  <a:schemeClr val="dk1"/>
                </a:solidFill>
                <a:latin typeface="Calibri"/>
                <a:ea typeface="Calibri"/>
                <a:cs typeface="Calibri"/>
                <a:sym typeface="Calibri"/>
              </a:defRPr>
            </a:lvl7pPr>
            <a:lvl8pPr marL="3429000" lvl="7" indent="-101600" algn="l" rtl="0">
              <a:spcBef>
                <a:spcPts val="400"/>
              </a:spcBef>
              <a:buClr>
                <a:schemeClr val="dk1"/>
              </a:buClr>
              <a:buFont typeface="Arial"/>
              <a:buChar char="•"/>
              <a:defRPr sz="2000">
                <a:solidFill>
                  <a:schemeClr val="dk1"/>
                </a:solidFill>
                <a:latin typeface="Calibri"/>
                <a:ea typeface="Calibri"/>
                <a:cs typeface="Calibri"/>
                <a:sym typeface="Calibri"/>
              </a:defRPr>
            </a:lvl8pPr>
            <a:lvl9pPr marL="3886200" lvl="8" indent="-101600" algn="l" rtl="0">
              <a:spcBef>
                <a:spcPts val="400"/>
              </a:spcBef>
              <a:buClr>
                <a:schemeClr val="dk1"/>
              </a:buClr>
              <a:buFont typeface="Arial"/>
              <a:buChar char="•"/>
              <a:defRPr sz="2000">
                <a:solidFill>
                  <a:schemeClr val="dk1"/>
                </a:solidFill>
                <a:latin typeface="Calibri"/>
                <a:ea typeface="Calibri"/>
                <a:cs typeface="Calibri"/>
                <a:sym typeface="Calibri"/>
              </a:defRPr>
            </a:lvl9pPr>
          </a:lstStyle>
          <a:p>
            <a:endParaRPr/>
          </a:p>
        </p:txBody>
      </p:sp>
      <p:sp>
        <p:nvSpPr>
          <p:cNvPr id="84" name="Shape 84"/>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85" name="Shape 85"/>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86" name="Shape 86"/>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r>
              <a:rPr lang="en-US" sz="1200" b="0" i="0" u="none" strike="noStrike" cap="none">
                <a:solidFill>
                  <a:srgbClr val="888888"/>
                </a:solidFill>
                <a:latin typeface="Calibri"/>
                <a:ea typeface="Calibri"/>
                <a:cs typeface="Calibri"/>
                <a:sym typeface="Calibri"/>
              </a:rPr>
              <a:t>openprof.eu</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24"/>
        <p:cNvGrpSpPr/>
        <p:nvPr/>
      </p:nvGrpSpPr>
      <p:grpSpPr>
        <a:xfrm>
          <a:off x="0" y="0"/>
          <a:ext cx="0" cy="0"/>
          <a:chOff x="0" y="0"/>
          <a:chExt cx="0" cy="0"/>
        </a:xfrm>
      </p:grpSpPr>
      <p:sp>
        <p:nvSpPr>
          <p:cNvPr id="25" name="Shape 25"/>
          <p:cNvSpPr txBox="1">
            <a:spLocks noGrp="1"/>
          </p:cNvSpPr>
          <p:nvPr>
            <p:ph type="title"/>
          </p:nvPr>
        </p:nvSpPr>
        <p:spPr>
          <a:xfrm>
            <a:off x="1141998" y="274637"/>
            <a:ext cx="6670558" cy="1143000"/>
          </a:xfrm>
          <a:prstGeom prst="rect">
            <a:avLst/>
          </a:prstGeom>
          <a:noFill/>
          <a:ln>
            <a:noFill/>
          </a:ln>
        </p:spPr>
        <p:txBody>
          <a:bodyPr lIns="91425" tIns="91425" rIns="91425" bIns="91425" anchor="ctr" anchorCtr="0"/>
          <a:lstStyle>
            <a:lvl1pPr lvl="0" algn="ctr" rtl="0">
              <a:spcBef>
                <a:spcPts val="0"/>
              </a:spcBef>
              <a:buClr>
                <a:schemeClr val="dk1"/>
              </a:buClr>
              <a:buNone/>
              <a:defRPr sz="4400">
                <a:solidFill>
                  <a:schemeClr val="dk1"/>
                </a:solidFill>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26" name="Shape 26"/>
          <p:cNvSpPr txBox="1">
            <a:spLocks noGrp="1"/>
          </p:cNvSpPr>
          <p:nvPr>
            <p:ph type="body" idx="1"/>
          </p:nvPr>
        </p:nvSpPr>
        <p:spPr>
          <a:xfrm>
            <a:off x="1141999" y="1600200"/>
            <a:ext cx="6670557" cy="4354694"/>
          </a:xfrm>
          <a:prstGeom prst="rect">
            <a:avLst/>
          </a:prstGeom>
          <a:noFill/>
          <a:ln>
            <a:noFill/>
          </a:ln>
        </p:spPr>
        <p:txBody>
          <a:bodyPr lIns="91425" tIns="91425" rIns="91425" bIns="91425" anchor="t" anchorCtr="0"/>
          <a:lstStyle>
            <a:lvl1pPr marL="342900" lvl="0" indent="-139700" algn="l" rtl="0">
              <a:spcBef>
                <a:spcPts val="640"/>
              </a:spcBef>
              <a:buClr>
                <a:schemeClr val="dk1"/>
              </a:buClr>
              <a:buFont typeface="Arial"/>
              <a:buChar char="•"/>
              <a:defRPr sz="3200">
                <a:solidFill>
                  <a:schemeClr val="dk1"/>
                </a:solidFill>
              </a:defRPr>
            </a:lvl1pPr>
            <a:lvl2pPr marL="742950" lvl="1" indent="-107950" algn="l" rtl="0">
              <a:spcBef>
                <a:spcPts val="560"/>
              </a:spcBef>
              <a:buClr>
                <a:schemeClr val="dk1"/>
              </a:buClr>
              <a:buFont typeface="Arial"/>
              <a:buChar char="–"/>
              <a:defRPr sz="2800">
                <a:solidFill>
                  <a:schemeClr val="dk1"/>
                </a:solidFill>
              </a:defRPr>
            </a:lvl2pPr>
            <a:lvl3pPr marL="1143000" lvl="2" indent="-76200" algn="l" rtl="0">
              <a:spcBef>
                <a:spcPts val="480"/>
              </a:spcBef>
              <a:buClr>
                <a:schemeClr val="dk1"/>
              </a:buClr>
              <a:buFont typeface="Arial"/>
              <a:buChar char="•"/>
              <a:defRPr sz="2400">
                <a:solidFill>
                  <a:schemeClr val="dk1"/>
                </a:solidFill>
              </a:defRPr>
            </a:lvl3pPr>
            <a:lvl4pPr marL="1600200" lvl="3" indent="-101600" algn="l" rtl="0">
              <a:spcBef>
                <a:spcPts val="400"/>
              </a:spcBef>
              <a:buClr>
                <a:schemeClr val="dk1"/>
              </a:buClr>
              <a:buFont typeface="Arial"/>
              <a:buChar char="–"/>
              <a:defRPr sz="2000">
                <a:solidFill>
                  <a:schemeClr val="dk1"/>
                </a:solidFill>
              </a:defRPr>
            </a:lvl4pPr>
            <a:lvl5pPr marL="2057400" lvl="4" indent="-101600" algn="l" rtl="0">
              <a:spcBef>
                <a:spcPts val="400"/>
              </a:spcBef>
              <a:buClr>
                <a:schemeClr val="dk1"/>
              </a:buClr>
              <a:buFont typeface="Arial"/>
              <a:buChar char="»"/>
              <a:defRPr sz="2000">
                <a:solidFill>
                  <a:schemeClr val="dk1"/>
                </a:solidFill>
              </a:defRPr>
            </a:lvl5pPr>
            <a:lvl6pPr marL="2514600" lvl="5" indent="-101600" algn="l" rtl="0">
              <a:spcBef>
                <a:spcPts val="400"/>
              </a:spcBef>
              <a:buClr>
                <a:schemeClr val="dk1"/>
              </a:buClr>
              <a:buFont typeface="Arial"/>
              <a:buChar char="•"/>
              <a:defRPr sz="2000">
                <a:solidFill>
                  <a:schemeClr val="dk1"/>
                </a:solidFill>
                <a:latin typeface="Calibri"/>
                <a:ea typeface="Calibri"/>
                <a:cs typeface="Calibri"/>
                <a:sym typeface="Calibri"/>
              </a:defRPr>
            </a:lvl6pPr>
            <a:lvl7pPr marL="2971800" lvl="6" indent="-101600" algn="l" rtl="0">
              <a:spcBef>
                <a:spcPts val="400"/>
              </a:spcBef>
              <a:buClr>
                <a:schemeClr val="dk1"/>
              </a:buClr>
              <a:buFont typeface="Arial"/>
              <a:buChar char="•"/>
              <a:defRPr sz="2000">
                <a:solidFill>
                  <a:schemeClr val="dk1"/>
                </a:solidFill>
                <a:latin typeface="Calibri"/>
                <a:ea typeface="Calibri"/>
                <a:cs typeface="Calibri"/>
                <a:sym typeface="Calibri"/>
              </a:defRPr>
            </a:lvl7pPr>
            <a:lvl8pPr marL="3429000" lvl="7" indent="-101600" algn="l" rtl="0">
              <a:spcBef>
                <a:spcPts val="400"/>
              </a:spcBef>
              <a:buClr>
                <a:schemeClr val="dk1"/>
              </a:buClr>
              <a:buFont typeface="Arial"/>
              <a:buChar char="•"/>
              <a:defRPr sz="2000">
                <a:solidFill>
                  <a:schemeClr val="dk1"/>
                </a:solidFill>
                <a:latin typeface="Calibri"/>
                <a:ea typeface="Calibri"/>
                <a:cs typeface="Calibri"/>
                <a:sym typeface="Calibri"/>
              </a:defRPr>
            </a:lvl8pPr>
            <a:lvl9pPr marL="3886200" lvl="8" indent="-101600" algn="l" rtl="0">
              <a:spcBef>
                <a:spcPts val="400"/>
              </a:spcBef>
              <a:buClr>
                <a:schemeClr val="dk1"/>
              </a:buClr>
              <a:buFont typeface="Arial"/>
              <a:buChar char="•"/>
              <a:defRPr sz="2000">
                <a:solidFill>
                  <a:schemeClr val="dk1"/>
                </a:solidFill>
                <a:latin typeface="Calibri"/>
                <a:ea typeface="Calibri"/>
                <a:cs typeface="Calibri"/>
                <a:sym typeface="Calibri"/>
              </a:defRPr>
            </a:lvl9pPr>
          </a:lstStyle>
          <a:p>
            <a:endParaRPr/>
          </a:p>
        </p:txBody>
      </p:sp>
      <p:sp>
        <p:nvSpPr>
          <p:cNvPr id="27" name="Shape 27"/>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28" name="Shape 28"/>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29" name="Shape 29"/>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r>
              <a:rPr lang="en-US" sz="1200" b="0" i="0" u="none" strike="noStrike" cap="none">
                <a:solidFill>
                  <a:srgbClr val="888888"/>
                </a:solidFill>
                <a:latin typeface="Calibri"/>
                <a:ea typeface="Calibri"/>
                <a:cs typeface="Calibri"/>
                <a:sym typeface="Calibri"/>
              </a:rPr>
              <a:t>openprof.eu</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30"/>
        <p:cNvGrpSpPr/>
        <p:nvPr/>
      </p:nvGrpSpPr>
      <p:grpSpPr>
        <a:xfrm>
          <a:off x="0" y="0"/>
          <a:ext cx="0" cy="0"/>
          <a:chOff x="0" y="0"/>
          <a:chExt cx="0" cy="0"/>
        </a:xfrm>
      </p:grpSpPr>
      <p:sp>
        <p:nvSpPr>
          <p:cNvPr id="31" name="Shape 31"/>
          <p:cNvSpPr txBox="1">
            <a:spLocks noGrp="1"/>
          </p:cNvSpPr>
          <p:nvPr>
            <p:ph type="title"/>
          </p:nvPr>
        </p:nvSpPr>
        <p:spPr>
          <a:xfrm>
            <a:off x="1174016" y="4406900"/>
            <a:ext cx="6638538" cy="1362075"/>
          </a:xfrm>
          <a:prstGeom prst="rect">
            <a:avLst/>
          </a:prstGeom>
          <a:noFill/>
          <a:ln>
            <a:noFill/>
          </a:ln>
        </p:spPr>
        <p:txBody>
          <a:bodyPr lIns="91425" tIns="91425" rIns="91425" bIns="91425" anchor="t" anchorCtr="0"/>
          <a:lstStyle>
            <a:lvl1pPr lvl="0" algn="l" rtl="0">
              <a:spcBef>
                <a:spcPts val="0"/>
              </a:spcBef>
              <a:defRPr sz="4000" b="1" cap="none"/>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32" name="Shape 32"/>
          <p:cNvSpPr txBox="1">
            <a:spLocks noGrp="1"/>
          </p:cNvSpPr>
          <p:nvPr>
            <p:ph type="body" idx="1"/>
          </p:nvPr>
        </p:nvSpPr>
        <p:spPr>
          <a:xfrm>
            <a:off x="1174016" y="2906713"/>
            <a:ext cx="6638540" cy="1500187"/>
          </a:xfrm>
          <a:prstGeom prst="rect">
            <a:avLst/>
          </a:prstGeom>
          <a:noFill/>
          <a:ln>
            <a:noFill/>
          </a:ln>
        </p:spPr>
        <p:txBody>
          <a:bodyPr lIns="91425" tIns="91425" rIns="91425" bIns="91425" anchor="b" anchorCtr="0"/>
          <a:lstStyle>
            <a:lvl1pPr marL="0" lvl="0" indent="0" rtl="0">
              <a:spcBef>
                <a:spcPts val="0"/>
              </a:spcBef>
              <a:buClr>
                <a:srgbClr val="888888"/>
              </a:buClr>
              <a:buNone/>
              <a:defRPr sz="2000">
                <a:solidFill>
                  <a:srgbClr val="888888"/>
                </a:solidFill>
              </a:defRPr>
            </a:lvl1pPr>
            <a:lvl2pPr marL="457200" lvl="1" indent="0" rtl="0">
              <a:spcBef>
                <a:spcPts val="0"/>
              </a:spcBef>
              <a:buClr>
                <a:srgbClr val="888888"/>
              </a:buClr>
              <a:buNone/>
              <a:defRPr sz="1800">
                <a:solidFill>
                  <a:srgbClr val="888888"/>
                </a:solidFill>
              </a:defRPr>
            </a:lvl2pPr>
            <a:lvl3pPr marL="914400" lvl="2" indent="0" rtl="0">
              <a:spcBef>
                <a:spcPts val="0"/>
              </a:spcBef>
              <a:buClr>
                <a:srgbClr val="888888"/>
              </a:buClr>
              <a:buNone/>
              <a:defRPr sz="1600">
                <a:solidFill>
                  <a:srgbClr val="888888"/>
                </a:solidFill>
              </a:defRPr>
            </a:lvl3pPr>
            <a:lvl4pPr marL="1371600" lvl="3" indent="0" rtl="0">
              <a:spcBef>
                <a:spcPts val="0"/>
              </a:spcBef>
              <a:buClr>
                <a:srgbClr val="888888"/>
              </a:buClr>
              <a:buNone/>
              <a:defRPr sz="1400">
                <a:solidFill>
                  <a:srgbClr val="888888"/>
                </a:solidFill>
              </a:defRPr>
            </a:lvl4pPr>
            <a:lvl5pPr marL="1828800" lvl="4" indent="0" rtl="0">
              <a:spcBef>
                <a:spcPts val="0"/>
              </a:spcBef>
              <a:buClr>
                <a:srgbClr val="888888"/>
              </a:buClr>
              <a:buNone/>
              <a:defRPr sz="1400">
                <a:solidFill>
                  <a:srgbClr val="888888"/>
                </a:solidFill>
              </a:defRPr>
            </a:lvl5pPr>
            <a:lvl6pPr marL="2286000" lvl="5" indent="0" rtl="0">
              <a:spcBef>
                <a:spcPts val="0"/>
              </a:spcBef>
              <a:buClr>
                <a:srgbClr val="888888"/>
              </a:buClr>
              <a:buFont typeface="Calibri"/>
              <a:buNone/>
              <a:defRPr sz="1400">
                <a:solidFill>
                  <a:srgbClr val="888888"/>
                </a:solidFill>
              </a:defRPr>
            </a:lvl6pPr>
            <a:lvl7pPr marL="2743200" lvl="6" indent="0" rtl="0">
              <a:spcBef>
                <a:spcPts val="0"/>
              </a:spcBef>
              <a:buClr>
                <a:srgbClr val="888888"/>
              </a:buClr>
              <a:buFont typeface="Calibri"/>
              <a:buNone/>
              <a:defRPr sz="1400">
                <a:solidFill>
                  <a:srgbClr val="888888"/>
                </a:solidFill>
              </a:defRPr>
            </a:lvl7pPr>
            <a:lvl8pPr marL="3200400" lvl="7" indent="0" rtl="0">
              <a:spcBef>
                <a:spcPts val="0"/>
              </a:spcBef>
              <a:buClr>
                <a:srgbClr val="888888"/>
              </a:buClr>
              <a:buFont typeface="Calibri"/>
              <a:buNone/>
              <a:defRPr sz="1400">
                <a:solidFill>
                  <a:srgbClr val="888888"/>
                </a:solidFill>
              </a:defRPr>
            </a:lvl8pPr>
            <a:lvl9pPr marL="3657600" lvl="8" indent="0" rtl="0">
              <a:spcBef>
                <a:spcPts val="0"/>
              </a:spcBef>
              <a:buClr>
                <a:srgbClr val="888888"/>
              </a:buClr>
              <a:buFont typeface="Calibri"/>
              <a:buNone/>
              <a:defRPr sz="1400">
                <a:solidFill>
                  <a:srgbClr val="888888"/>
                </a:solidFill>
              </a:defRPr>
            </a:lvl9pPr>
          </a:lstStyle>
          <a:p>
            <a:endParaRPr/>
          </a:p>
        </p:txBody>
      </p:sp>
      <p:sp>
        <p:nvSpPr>
          <p:cNvPr id="33" name="Shape 33"/>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34" name="Shape 34"/>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35" name="Shape 35"/>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r>
              <a:rPr lang="en-US" sz="1200" b="0" i="0" u="none" strike="noStrike" cap="none">
                <a:solidFill>
                  <a:srgbClr val="888888"/>
                </a:solidFill>
                <a:latin typeface="Calibri"/>
                <a:ea typeface="Calibri"/>
                <a:cs typeface="Calibri"/>
                <a:sym typeface="Calibri"/>
              </a:rPr>
              <a:t>openprof.eu</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36"/>
        <p:cNvGrpSpPr/>
        <p:nvPr/>
      </p:nvGrpSpPr>
      <p:grpSpPr>
        <a:xfrm>
          <a:off x="0" y="0"/>
          <a:ext cx="0" cy="0"/>
          <a:chOff x="0" y="0"/>
          <a:chExt cx="0" cy="0"/>
        </a:xfrm>
      </p:grpSpPr>
      <p:sp>
        <p:nvSpPr>
          <p:cNvPr id="37" name="Shape 37"/>
          <p:cNvSpPr txBox="1">
            <a:spLocks noGrp="1"/>
          </p:cNvSpPr>
          <p:nvPr>
            <p:ph type="title"/>
          </p:nvPr>
        </p:nvSpPr>
        <p:spPr>
          <a:xfrm>
            <a:off x="1141998" y="274637"/>
            <a:ext cx="6670558" cy="1143000"/>
          </a:xfrm>
          <a:prstGeom prst="rect">
            <a:avLst/>
          </a:prstGeom>
          <a:noFill/>
          <a:ln>
            <a:noFill/>
          </a:ln>
        </p:spPr>
        <p:txBody>
          <a:bodyPr lIns="91425" tIns="91425" rIns="91425" bIns="91425" anchor="ctr" anchorCtr="0"/>
          <a:lstStyle>
            <a:lvl1pPr lvl="0" algn="ctr" rtl="0">
              <a:spcBef>
                <a:spcPts val="0"/>
              </a:spcBef>
              <a:buClr>
                <a:schemeClr val="dk1"/>
              </a:buClr>
              <a:buNone/>
              <a:defRPr sz="4400">
                <a:solidFill>
                  <a:schemeClr val="dk1"/>
                </a:solidFill>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38" name="Shape 38"/>
          <p:cNvSpPr txBox="1">
            <a:spLocks noGrp="1"/>
          </p:cNvSpPr>
          <p:nvPr>
            <p:ph type="body" idx="1"/>
          </p:nvPr>
        </p:nvSpPr>
        <p:spPr>
          <a:xfrm>
            <a:off x="1141998" y="1600200"/>
            <a:ext cx="3353801" cy="4525963"/>
          </a:xfrm>
          <a:prstGeom prst="rect">
            <a:avLst/>
          </a:prstGeom>
          <a:noFill/>
          <a:ln>
            <a:noFill/>
          </a:ln>
        </p:spPr>
        <p:txBody>
          <a:bodyPr lIns="91425" tIns="91425" rIns="91425" bIns="91425" anchor="t" anchorCtr="0"/>
          <a:lstStyle>
            <a:lvl1pPr lvl="0" rtl="0">
              <a:spcBef>
                <a:spcPts val="0"/>
              </a:spcBef>
              <a:defRPr sz="2800"/>
            </a:lvl1pPr>
            <a:lvl2pPr lvl="1" rtl="0">
              <a:spcBef>
                <a:spcPts val="0"/>
              </a:spcBef>
              <a:defRPr sz="2400"/>
            </a:lvl2pPr>
            <a:lvl3pPr lvl="2" rtl="0">
              <a:spcBef>
                <a:spcPts val="0"/>
              </a:spcBef>
              <a:defRPr sz="2000"/>
            </a:lvl3pPr>
            <a:lvl4pPr lvl="3" rtl="0">
              <a:spcBef>
                <a:spcPts val="0"/>
              </a:spcBef>
              <a:defRPr sz="1800"/>
            </a:lvl4pPr>
            <a:lvl5pPr lvl="4" rtl="0">
              <a:spcBef>
                <a:spcPts val="0"/>
              </a:spcBef>
              <a:defRPr sz="1800"/>
            </a:lvl5pPr>
            <a:lvl6pPr lvl="5" rtl="0">
              <a:spcBef>
                <a:spcPts val="0"/>
              </a:spcBef>
              <a:defRPr sz="1800"/>
            </a:lvl6pPr>
            <a:lvl7pPr lvl="6" rtl="0">
              <a:spcBef>
                <a:spcPts val="0"/>
              </a:spcBef>
              <a:defRPr sz="1800"/>
            </a:lvl7pPr>
            <a:lvl8pPr lvl="7" rtl="0">
              <a:spcBef>
                <a:spcPts val="0"/>
              </a:spcBef>
              <a:defRPr sz="1800"/>
            </a:lvl8pPr>
            <a:lvl9pPr lvl="8" rtl="0">
              <a:spcBef>
                <a:spcPts val="0"/>
              </a:spcBef>
              <a:defRPr sz="1800"/>
            </a:lvl9pPr>
          </a:lstStyle>
          <a:p>
            <a:endParaRPr/>
          </a:p>
        </p:txBody>
      </p:sp>
      <p:sp>
        <p:nvSpPr>
          <p:cNvPr id="39" name="Shape 39"/>
          <p:cNvSpPr txBox="1">
            <a:spLocks noGrp="1"/>
          </p:cNvSpPr>
          <p:nvPr>
            <p:ph type="body" idx="2"/>
          </p:nvPr>
        </p:nvSpPr>
        <p:spPr>
          <a:xfrm>
            <a:off x="4648200" y="1600200"/>
            <a:ext cx="3164356" cy="4525963"/>
          </a:xfrm>
          <a:prstGeom prst="rect">
            <a:avLst/>
          </a:prstGeom>
          <a:noFill/>
          <a:ln>
            <a:noFill/>
          </a:ln>
        </p:spPr>
        <p:txBody>
          <a:bodyPr lIns="91425" tIns="91425" rIns="91425" bIns="91425" anchor="t" anchorCtr="0"/>
          <a:lstStyle>
            <a:lvl1pPr lvl="0" rtl="0">
              <a:spcBef>
                <a:spcPts val="0"/>
              </a:spcBef>
              <a:defRPr sz="2800"/>
            </a:lvl1pPr>
            <a:lvl2pPr lvl="1" rtl="0">
              <a:spcBef>
                <a:spcPts val="0"/>
              </a:spcBef>
              <a:defRPr sz="2400"/>
            </a:lvl2pPr>
            <a:lvl3pPr lvl="2" rtl="0">
              <a:spcBef>
                <a:spcPts val="0"/>
              </a:spcBef>
              <a:defRPr sz="2000"/>
            </a:lvl3pPr>
            <a:lvl4pPr lvl="3" rtl="0">
              <a:spcBef>
                <a:spcPts val="0"/>
              </a:spcBef>
              <a:defRPr sz="1800"/>
            </a:lvl4pPr>
            <a:lvl5pPr lvl="4" rtl="0">
              <a:spcBef>
                <a:spcPts val="0"/>
              </a:spcBef>
              <a:defRPr sz="1800"/>
            </a:lvl5pPr>
            <a:lvl6pPr lvl="5" rtl="0">
              <a:spcBef>
                <a:spcPts val="0"/>
              </a:spcBef>
              <a:defRPr sz="1800"/>
            </a:lvl6pPr>
            <a:lvl7pPr lvl="6" rtl="0">
              <a:spcBef>
                <a:spcPts val="0"/>
              </a:spcBef>
              <a:defRPr sz="1800"/>
            </a:lvl7pPr>
            <a:lvl8pPr lvl="7" rtl="0">
              <a:spcBef>
                <a:spcPts val="0"/>
              </a:spcBef>
              <a:defRPr sz="1800"/>
            </a:lvl8pPr>
            <a:lvl9pPr lvl="8" rtl="0">
              <a:spcBef>
                <a:spcPts val="0"/>
              </a:spcBef>
              <a:defRPr sz="1800"/>
            </a:lvl9pPr>
          </a:lstStyle>
          <a:p>
            <a:endParaRPr/>
          </a:p>
        </p:txBody>
      </p:sp>
      <p:sp>
        <p:nvSpPr>
          <p:cNvPr id="40" name="Shape 40"/>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41" name="Shape 41"/>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42" name="Shape 42"/>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r>
              <a:rPr lang="en-US" sz="1200" b="0" i="0" u="none" strike="noStrike" cap="none">
                <a:solidFill>
                  <a:srgbClr val="888888"/>
                </a:solidFill>
                <a:latin typeface="Calibri"/>
                <a:ea typeface="Calibri"/>
                <a:cs typeface="Calibri"/>
                <a:sym typeface="Calibri"/>
              </a:rPr>
              <a:t>openprof.eu</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43"/>
        <p:cNvGrpSpPr/>
        <p:nvPr/>
      </p:nvGrpSpPr>
      <p:grpSpPr>
        <a:xfrm>
          <a:off x="0" y="0"/>
          <a:ext cx="0" cy="0"/>
          <a:chOff x="0" y="0"/>
          <a:chExt cx="0" cy="0"/>
        </a:xfrm>
      </p:grpSpPr>
      <p:sp>
        <p:nvSpPr>
          <p:cNvPr id="44" name="Shape 44"/>
          <p:cNvSpPr txBox="1">
            <a:spLocks noGrp="1"/>
          </p:cNvSpPr>
          <p:nvPr>
            <p:ph type="title"/>
          </p:nvPr>
        </p:nvSpPr>
        <p:spPr>
          <a:xfrm>
            <a:off x="1141998" y="274637"/>
            <a:ext cx="6670558" cy="1143000"/>
          </a:xfrm>
          <a:prstGeom prst="rect">
            <a:avLst/>
          </a:prstGeom>
          <a:noFill/>
          <a:ln>
            <a:noFill/>
          </a:ln>
        </p:spPr>
        <p:txBody>
          <a:bodyPr lIns="91425" tIns="91425" rIns="91425" bIns="91425" anchor="ctr"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45" name="Shape 45"/>
          <p:cNvSpPr txBox="1">
            <a:spLocks noGrp="1"/>
          </p:cNvSpPr>
          <p:nvPr>
            <p:ph type="body" idx="1"/>
          </p:nvPr>
        </p:nvSpPr>
        <p:spPr>
          <a:xfrm>
            <a:off x="457200" y="1535112"/>
            <a:ext cx="4040187" cy="639762"/>
          </a:xfrm>
          <a:prstGeom prst="rect">
            <a:avLst/>
          </a:prstGeom>
          <a:noFill/>
          <a:ln>
            <a:noFill/>
          </a:ln>
        </p:spPr>
        <p:txBody>
          <a:bodyPr lIns="91425" tIns="91425" rIns="91425" bIns="91425" anchor="b" anchorCtr="0"/>
          <a:lstStyle>
            <a:lvl1pPr marL="0" lvl="0" indent="0" rtl="0">
              <a:spcBef>
                <a:spcPts val="0"/>
              </a:spcBef>
              <a:buNone/>
              <a:defRPr sz="2400" b="1"/>
            </a:lvl1pPr>
            <a:lvl2pPr marL="457200" lvl="1" indent="0" rtl="0">
              <a:spcBef>
                <a:spcPts val="0"/>
              </a:spcBef>
              <a:buNone/>
              <a:defRPr sz="2000" b="1"/>
            </a:lvl2pPr>
            <a:lvl3pPr marL="914400" lvl="2" indent="0" rtl="0">
              <a:spcBef>
                <a:spcPts val="0"/>
              </a:spcBef>
              <a:buNone/>
              <a:defRPr sz="1800" b="1"/>
            </a:lvl3pPr>
            <a:lvl4pPr marL="1371600" lvl="3" indent="0" rtl="0">
              <a:spcBef>
                <a:spcPts val="0"/>
              </a:spcBef>
              <a:buNone/>
              <a:defRPr sz="1600" b="1"/>
            </a:lvl4pPr>
            <a:lvl5pPr marL="1828800" lvl="4" indent="0" rtl="0">
              <a:spcBef>
                <a:spcPts val="0"/>
              </a:spcBef>
              <a:buNone/>
              <a:defRPr sz="1600" b="1"/>
            </a:lvl5pPr>
            <a:lvl6pPr marL="2286000" lvl="5" indent="0" rtl="0">
              <a:spcBef>
                <a:spcPts val="0"/>
              </a:spcBef>
              <a:buFont typeface="Calibri"/>
              <a:buNone/>
              <a:defRPr sz="1600" b="1"/>
            </a:lvl6pPr>
            <a:lvl7pPr marL="2743200" lvl="6" indent="0" rtl="0">
              <a:spcBef>
                <a:spcPts val="0"/>
              </a:spcBef>
              <a:buFont typeface="Calibri"/>
              <a:buNone/>
              <a:defRPr sz="1600" b="1"/>
            </a:lvl7pPr>
            <a:lvl8pPr marL="3200400" lvl="7" indent="0" rtl="0">
              <a:spcBef>
                <a:spcPts val="0"/>
              </a:spcBef>
              <a:buFont typeface="Calibri"/>
              <a:buNone/>
              <a:defRPr sz="1600" b="1"/>
            </a:lvl8pPr>
            <a:lvl9pPr marL="3657600" lvl="8" indent="0" rtl="0">
              <a:spcBef>
                <a:spcPts val="0"/>
              </a:spcBef>
              <a:buFont typeface="Calibri"/>
              <a:buNone/>
              <a:defRPr sz="1600" b="1"/>
            </a:lvl9pPr>
          </a:lstStyle>
          <a:p>
            <a:endParaRPr/>
          </a:p>
        </p:txBody>
      </p:sp>
      <p:sp>
        <p:nvSpPr>
          <p:cNvPr id="46" name="Shape 46"/>
          <p:cNvSpPr txBox="1">
            <a:spLocks noGrp="1"/>
          </p:cNvSpPr>
          <p:nvPr>
            <p:ph type="body" idx="2"/>
          </p:nvPr>
        </p:nvSpPr>
        <p:spPr>
          <a:xfrm>
            <a:off x="457200" y="2174875"/>
            <a:ext cx="4040187" cy="3951287"/>
          </a:xfrm>
          <a:prstGeom prst="rect">
            <a:avLst/>
          </a:prstGeom>
          <a:noFill/>
          <a:ln>
            <a:noFill/>
          </a:ln>
        </p:spPr>
        <p:txBody>
          <a:bodyPr lIns="91425" tIns="91425" rIns="91425" bIns="91425" anchor="t" anchorCtr="0"/>
          <a:lstStyle>
            <a:lvl1pPr lvl="0" rtl="0">
              <a:spcBef>
                <a:spcPts val="0"/>
              </a:spcBef>
              <a:defRPr sz="2400"/>
            </a:lvl1pPr>
            <a:lvl2pPr lvl="1" rtl="0">
              <a:spcBef>
                <a:spcPts val="0"/>
              </a:spcBef>
              <a:defRPr sz="2000"/>
            </a:lvl2pPr>
            <a:lvl3pPr lvl="2" rtl="0">
              <a:spcBef>
                <a:spcPts val="0"/>
              </a:spcBef>
              <a:defRPr sz="1800"/>
            </a:lvl3pPr>
            <a:lvl4pPr lvl="3" rtl="0">
              <a:spcBef>
                <a:spcPts val="0"/>
              </a:spcBef>
              <a:defRPr sz="1600"/>
            </a:lvl4pPr>
            <a:lvl5pPr lvl="4" rtl="0">
              <a:spcBef>
                <a:spcPts val="0"/>
              </a:spcBef>
              <a:defRPr sz="1600"/>
            </a:lvl5pPr>
            <a:lvl6pPr lvl="5" rtl="0">
              <a:spcBef>
                <a:spcPts val="0"/>
              </a:spcBef>
              <a:defRPr sz="1600"/>
            </a:lvl6pPr>
            <a:lvl7pPr lvl="6" rtl="0">
              <a:spcBef>
                <a:spcPts val="0"/>
              </a:spcBef>
              <a:defRPr sz="1600"/>
            </a:lvl7pPr>
            <a:lvl8pPr lvl="7" rtl="0">
              <a:spcBef>
                <a:spcPts val="0"/>
              </a:spcBef>
              <a:defRPr sz="1600"/>
            </a:lvl8pPr>
            <a:lvl9pPr lvl="8" rtl="0">
              <a:spcBef>
                <a:spcPts val="0"/>
              </a:spcBef>
              <a:defRPr sz="1600"/>
            </a:lvl9pPr>
          </a:lstStyle>
          <a:p>
            <a:endParaRPr/>
          </a:p>
        </p:txBody>
      </p:sp>
      <p:sp>
        <p:nvSpPr>
          <p:cNvPr id="47" name="Shape 47"/>
          <p:cNvSpPr txBox="1">
            <a:spLocks noGrp="1"/>
          </p:cNvSpPr>
          <p:nvPr>
            <p:ph type="body" idx="3"/>
          </p:nvPr>
        </p:nvSpPr>
        <p:spPr>
          <a:xfrm>
            <a:off x="4645025" y="1535112"/>
            <a:ext cx="4041774" cy="639762"/>
          </a:xfrm>
          <a:prstGeom prst="rect">
            <a:avLst/>
          </a:prstGeom>
          <a:noFill/>
          <a:ln>
            <a:noFill/>
          </a:ln>
        </p:spPr>
        <p:txBody>
          <a:bodyPr lIns="91425" tIns="91425" rIns="91425" bIns="91425" anchor="b" anchorCtr="0"/>
          <a:lstStyle>
            <a:lvl1pPr marL="0" lvl="0" indent="0" rtl="0">
              <a:spcBef>
                <a:spcPts val="0"/>
              </a:spcBef>
              <a:buNone/>
              <a:defRPr sz="2400" b="1"/>
            </a:lvl1pPr>
            <a:lvl2pPr marL="457200" lvl="1" indent="0" rtl="0">
              <a:spcBef>
                <a:spcPts val="0"/>
              </a:spcBef>
              <a:buNone/>
              <a:defRPr sz="2000" b="1"/>
            </a:lvl2pPr>
            <a:lvl3pPr marL="914400" lvl="2" indent="0" rtl="0">
              <a:spcBef>
                <a:spcPts val="0"/>
              </a:spcBef>
              <a:buNone/>
              <a:defRPr sz="1800" b="1"/>
            </a:lvl3pPr>
            <a:lvl4pPr marL="1371600" lvl="3" indent="0" rtl="0">
              <a:spcBef>
                <a:spcPts val="0"/>
              </a:spcBef>
              <a:buNone/>
              <a:defRPr sz="1600" b="1"/>
            </a:lvl4pPr>
            <a:lvl5pPr marL="1828800" lvl="4" indent="0" rtl="0">
              <a:spcBef>
                <a:spcPts val="0"/>
              </a:spcBef>
              <a:buNone/>
              <a:defRPr sz="1600" b="1"/>
            </a:lvl5pPr>
            <a:lvl6pPr marL="2286000" lvl="5" indent="0" rtl="0">
              <a:spcBef>
                <a:spcPts val="0"/>
              </a:spcBef>
              <a:buFont typeface="Calibri"/>
              <a:buNone/>
              <a:defRPr sz="1600" b="1"/>
            </a:lvl6pPr>
            <a:lvl7pPr marL="2743200" lvl="6" indent="0" rtl="0">
              <a:spcBef>
                <a:spcPts val="0"/>
              </a:spcBef>
              <a:buFont typeface="Calibri"/>
              <a:buNone/>
              <a:defRPr sz="1600" b="1"/>
            </a:lvl7pPr>
            <a:lvl8pPr marL="3200400" lvl="7" indent="0" rtl="0">
              <a:spcBef>
                <a:spcPts val="0"/>
              </a:spcBef>
              <a:buFont typeface="Calibri"/>
              <a:buNone/>
              <a:defRPr sz="1600" b="1"/>
            </a:lvl8pPr>
            <a:lvl9pPr marL="3657600" lvl="8" indent="0" rtl="0">
              <a:spcBef>
                <a:spcPts val="0"/>
              </a:spcBef>
              <a:buFont typeface="Calibri"/>
              <a:buNone/>
              <a:defRPr sz="1600" b="1"/>
            </a:lvl9pPr>
          </a:lstStyle>
          <a:p>
            <a:endParaRPr/>
          </a:p>
        </p:txBody>
      </p:sp>
      <p:sp>
        <p:nvSpPr>
          <p:cNvPr id="48" name="Shape 48"/>
          <p:cNvSpPr txBox="1">
            <a:spLocks noGrp="1"/>
          </p:cNvSpPr>
          <p:nvPr>
            <p:ph type="body" idx="4"/>
          </p:nvPr>
        </p:nvSpPr>
        <p:spPr>
          <a:xfrm>
            <a:off x="4645025" y="2174875"/>
            <a:ext cx="4041774" cy="3951287"/>
          </a:xfrm>
          <a:prstGeom prst="rect">
            <a:avLst/>
          </a:prstGeom>
          <a:noFill/>
          <a:ln>
            <a:noFill/>
          </a:ln>
        </p:spPr>
        <p:txBody>
          <a:bodyPr lIns="91425" tIns="91425" rIns="91425" bIns="91425" anchor="t" anchorCtr="0"/>
          <a:lstStyle>
            <a:lvl1pPr lvl="0" rtl="0">
              <a:spcBef>
                <a:spcPts val="0"/>
              </a:spcBef>
              <a:defRPr sz="2400"/>
            </a:lvl1pPr>
            <a:lvl2pPr lvl="1" rtl="0">
              <a:spcBef>
                <a:spcPts val="0"/>
              </a:spcBef>
              <a:defRPr sz="2000"/>
            </a:lvl2pPr>
            <a:lvl3pPr lvl="2" rtl="0">
              <a:spcBef>
                <a:spcPts val="0"/>
              </a:spcBef>
              <a:defRPr sz="1800"/>
            </a:lvl3pPr>
            <a:lvl4pPr lvl="3" rtl="0">
              <a:spcBef>
                <a:spcPts val="0"/>
              </a:spcBef>
              <a:defRPr sz="1600"/>
            </a:lvl4pPr>
            <a:lvl5pPr lvl="4" rtl="0">
              <a:spcBef>
                <a:spcPts val="0"/>
              </a:spcBef>
              <a:defRPr sz="1600"/>
            </a:lvl5pPr>
            <a:lvl6pPr lvl="5" rtl="0">
              <a:spcBef>
                <a:spcPts val="0"/>
              </a:spcBef>
              <a:defRPr sz="1600"/>
            </a:lvl6pPr>
            <a:lvl7pPr lvl="6" rtl="0">
              <a:spcBef>
                <a:spcPts val="0"/>
              </a:spcBef>
              <a:defRPr sz="1600"/>
            </a:lvl7pPr>
            <a:lvl8pPr lvl="7" rtl="0">
              <a:spcBef>
                <a:spcPts val="0"/>
              </a:spcBef>
              <a:defRPr sz="1600"/>
            </a:lvl8pPr>
            <a:lvl9pPr lvl="8" rtl="0">
              <a:spcBef>
                <a:spcPts val="0"/>
              </a:spcBef>
              <a:defRPr sz="1600"/>
            </a:lvl9pPr>
          </a:lstStyle>
          <a:p>
            <a:endParaRPr/>
          </a:p>
        </p:txBody>
      </p:sp>
      <p:sp>
        <p:nvSpPr>
          <p:cNvPr id="49" name="Shape 49"/>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50" name="Shape 50"/>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51" name="Shape 51"/>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r>
              <a:rPr lang="en-US" sz="1200" b="0" i="0" u="none" strike="noStrike" cap="none">
                <a:solidFill>
                  <a:srgbClr val="888888"/>
                </a:solidFill>
                <a:latin typeface="Calibri"/>
                <a:ea typeface="Calibri"/>
                <a:cs typeface="Calibri"/>
                <a:sym typeface="Calibri"/>
              </a:rPr>
              <a:t>openprof.eu</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52"/>
        <p:cNvGrpSpPr/>
        <p:nvPr/>
      </p:nvGrpSpPr>
      <p:grpSpPr>
        <a:xfrm>
          <a:off x="0" y="0"/>
          <a:ext cx="0" cy="0"/>
          <a:chOff x="0" y="0"/>
          <a:chExt cx="0" cy="0"/>
        </a:xfrm>
      </p:grpSpPr>
      <p:sp>
        <p:nvSpPr>
          <p:cNvPr id="53" name="Shape 53"/>
          <p:cNvSpPr txBox="1">
            <a:spLocks noGrp="1"/>
          </p:cNvSpPr>
          <p:nvPr>
            <p:ph type="title"/>
          </p:nvPr>
        </p:nvSpPr>
        <p:spPr>
          <a:xfrm>
            <a:off x="1141998" y="722862"/>
            <a:ext cx="6670558" cy="1143000"/>
          </a:xfrm>
          <a:prstGeom prst="rect">
            <a:avLst/>
          </a:prstGeom>
          <a:noFill/>
          <a:ln>
            <a:noFill/>
          </a:ln>
        </p:spPr>
        <p:txBody>
          <a:bodyPr lIns="91425" tIns="91425" rIns="91425" bIns="91425" anchor="ctr" anchorCtr="0"/>
          <a:lstStyle>
            <a:lvl1pPr lvl="0" algn="ctr" rtl="0">
              <a:spcBef>
                <a:spcPts val="0"/>
              </a:spcBef>
              <a:buClr>
                <a:schemeClr val="dk1"/>
              </a:buClr>
              <a:buNone/>
              <a:defRPr sz="4400">
                <a:solidFill>
                  <a:schemeClr val="dk1"/>
                </a:solidFill>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54" name="Shape 54"/>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55" name="Shape 55"/>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56" name="Shape 56"/>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r>
              <a:rPr lang="en-US" sz="1200" b="0" i="0" u="none" strike="noStrike" cap="none">
                <a:solidFill>
                  <a:srgbClr val="888888"/>
                </a:solidFill>
                <a:latin typeface="Calibri"/>
                <a:ea typeface="Calibri"/>
                <a:cs typeface="Calibri"/>
                <a:sym typeface="Calibri"/>
              </a:rPr>
              <a:t>openprof.eu</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7"/>
        <p:cNvGrpSpPr/>
        <p:nvPr/>
      </p:nvGrpSpPr>
      <p:grpSpPr>
        <a:xfrm>
          <a:off x="0" y="0"/>
          <a:ext cx="0" cy="0"/>
          <a:chOff x="0" y="0"/>
          <a:chExt cx="0" cy="0"/>
        </a:xfrm>
      </p:grpSpPr>
      <p:sp>
        <p:nvSpPr>
          <p:cNvPr id="58" name="Shape 58"/>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59" name="Shape 59"/>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60" name="Shape 60"/>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r>
              <a:rPr lang="en-US" sz="1200" b="0" i="0" u="none" strike="noStrike" cap="none">
                <a:solidFill>
                  <a:srgbClr val="888888"/>
                </a:solidFill>
                <a:latin typeface="Calibri"/>
                <a:ea typeface="Calibri"/>
                <a:cs typeface="Calibri"/>
                <a:sym typeface="Calibri"/>
              </a:rPr>
              <a:t>openprof.eu</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61"/>
        <p:cNvGrpSpPr/>
        <p:nvPr/>
      </p:nvGrpSpPr>
      <p:grpSpPr>
        <a:xfrm>
          <a:off x="0" y="0"/>
          <a:ext cx="0" cy="0"/>
          <a:chOff x="0" y="0"/>
          <a:chExt cx="0" cy="0"/>
        </a:xfrm>
      </p:grpSpPr>
      <p:sp>
        <p:nvSpPr>
          <p:cNvPr id="62" name="Shape 62"/>
          <p:cNvSpPr txBox="1">
            <a:spLocks noGrp="1"/>
          </p:cNvSpPr>
          <p:nvPr>
            <p:ph type="title"/>
          </p:nvPr>
        </p:nvSpPr>
        <p:spPr>
          <a:xfrm>
            <a:off x="457200" y="273050"/>
            <a:ext cx="3008313" cy="1162049"/>
          </a:xfrm>
          <a:prstGeom prst="rect">
            <a:avLst/>
          </a:prstGeom>
          <a:noFill/>
          <a:ln>
            <a:noFill/>
          </a:ln>
        </p:spPr>
        <p:txBody>
          <a:bodyPr lIns="91425" tIns="91425" rIns="91425" bIns="91425" anchor="b" anchorCtr="0"/>
          <a:lstStyle>
            <a:lvl1pPr lvl="0" algn="l" rtl="0">
              <a:spcBef>
                <a:spcPts val="0"/>
              </a:spcBef>
              <a:defRPr sz="2000" b="1"/>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63" name="Shape 63"/>
          <p:cNvSpPr txBox="1">
            <a:spLocks noGrp="1"/>
          </p:cNvSpPr>
          <p:nvPr>
            <p:ph type="body" idx="1"/>
          </p:nvPr>
        </p:nvSpPr>
        <p:spPr>
          <a:xfrm>
            <a:off x="3575050" y="273050"/>
            <a:ext cx="5111750" cy="5853112"/>
          </a:xfrm>
          <a:prstGeom prst="rect">
            <a:avLst/>
          </a:prstGeom>
          <a:noFill/>
          <a:ln>
            <a:noFill/>
          </a:ln>
        </p:spPr>
        <p:txBody>
          <a:bodyPr lIns="91425" tIns="91425" rIns="91425" bIns="91425" anchor="t" anchorCtr="0"/>
          <a:lstStyle>
            <a:lvl1pPr lvl="0" rtl="0">
              <a:spcBef>
                <a:spcPts val="0"/>
              </a:spcBef>
              <a:defRPr sz="3200"/>
            </a:lvl1pPr>
            <a:lvl2pPr lvl="1" rtl="0">
              <a:spcBef>
                <a:spcPts val="0"/>
              </a:spcBef>
              <a:defRPr sz="2800"/>
            </a:lvl2pPr>
            <a:lvl3pPr lvl="2" rtl="0">
              <a:spcBef>
                <a:spcPts val="0"/>
              </a:spcBef>
              <a:defRPr sz="2400"/>
            </a:lvl3pPr>
            <a:lvl4pPr lvl="3" rtl="0">
              <a:spcBef>
                <a:spcPts val="0"/>
              </a:spcBef>
              <a:defRPr sz="2000"/>
            </a:lvl4pPr>
            <a:lvl5pPr lvl="4" rtl="0">
              <a:spcBef>
                <a:spcPts val="0"/>
              </a:spcBef>
              <a:defRPr sz="2000"/>
            </a:lvl5pPr>
            <a:lvl6pPr lvl="5" rtl="0">
              <a:spcBef>
                <a:spcPts val="0"/>
              </a:spcBef>
              <a:defRPr sz="2000"/>
            </a:lvl6pPr>
            <a:lvl7pPr lvl="6" rtl="0">
              <a:spcBef>
                <a:spcPts val="0"/>
              </a:spcBef>
              <a:defRPr sz="2000"/>
            </a:lvl7pPr>
            <a:lvl8pPr lvl="7" rtl="0">
              <a:spcBef>
                <a:spcPts val="0"/>
              </a:spcBef>
              <a:defRPr sz="2000"/>
            </a:lvl8pPr>
            <a:lvl9pPr lvl="8" rtl="0">
              <a:spcBef>
                <a:spcPts val="0"/>
              </a:spcBef>
              <a:defRPr sz="2000"/>
            </a:lvl9pPr>
          </a:lstStyle>
          <a:p>
            <a:endParaRPr/>
          </a:p>
        </p:txBody>
      </p:sp>
      <p:sp>
        <p:nvSpPr>
          <p:cNvPr id="64" name="Shape 64"/>
          <p:cNvSpPr txBox="1">
            <a:spLocks noGrp="1"/>
          </p:cNvSpPr>
          <p:nvPr>
            <p:ph type="body" idx="2"/>
          </p:nvPr>
        </p:nvSpPr>
        <p:spPr>
          <a:xfrm>
            <a:off x="457200" y="1435100"/>
            <a:ext cx="3008313" cy="4691063"/>
          </a:xfrm>
          <a:prstGeom prst="rect">
            <a:avLst/>
          </a:prstGeom>
          <a:noFill/>
          <a:ln>
            <a:noFill/>
          </a:ln>
        </p:spPr>
        <p:txBody>
          <a:bodyPr lIns="91425" tIns="91425" rIns="91425" bIns="91425" anchor="t" anchorCtr="0"/>
          <a:lstStyle>
            <a:lvl1pPr marL="0" lvl="0" indent="0" rtl="0">
              <a:spcBef>
                <a:spcPts val="0"/>
              </a:spcBef>
              <a:buNone/>
              <a:defRPr sz="1400"/>
            </a:lvl1pPr>
            <a:lvl2pPr marL="457200" lvl="1" indent="0" rtl="0">
              <a:spcBef>
                <a:spcPts val="0"/>
              </a:spcBef>
              <a:buNone/>
              <a:defRPr sz="1200"/>
            </a:lvl2pPr>
            <a:lvl3pPr marL="914400" lvl="2" indent="0" rtl="0">
              <a:spcBef>
                <a:spcPts val="0"/>
              </a:spcBef>
              <a:buNone/>
              <a:defRPr sz="1000"/>
            </a:lvl3pPr>
            <a:lvl4pPr marL="1371600" lvl="3" indent="0" rtl="0">
              <a:spcBef>
                <a:spcPts val="0"/>
              </a:spcBef>
              <a:buNone/>
              <a:defRPr sz="900"/>
            </a:lvl4pPr>
            <a:lvl5pPr marL="1828800" lvl="4" indent="0" rtl="0">
              <a:spcBef>
                <a:spcPts val="0"/>
              </a:spcBef>
              <a:buNone/>
              <a:defRPr sz="900"/>
            </a:lvl5pPr>
            <a:lvl6pPr marL="2286000" lvl="5" indent="0" rtl="0">
              <a:spcBef>
                <a:spcPts val="0"/>
              </a:spcBef>
              <a:buFont typeface="Calibri"/>
              <a:buNone/>
              <a:defRPr sz="900"/>
            </a:lvl6pPr>
            <a:lvl7pPr marL="2743200" lvl="6" indent="0" rtl="0">
              <a:spcBef>
                <a:spcPts val="0"/>
              </a:spcBef>
              <a:buFont typeface="Calibri"/>
              <a:buNone/>
              <a:defRPr sz="900"/>
            </a:lvl7pPr>
            <a:lvl8pPr marL="3200400" lvl="7" indent="0" rtl="0">
              <a:spcBef>
                <a:spcPts val="0"/>
              </a:spcBef>
              <a:buFont typeface="Calibri"/>
              <a:buNone/>
              <a:defRPr sz="900"/>
            </a:lvl8pPr>
            <a:lvl9pPr marL="3657600" lvl="8" indent="0" rtl="0">
              <a:spcBef>
                <a:spcPts val="0"/>
              </a:spcBef>
              <a:buFont typeface="Calibri"/>
              <a:buNone/>
              <a:defRPr sz="900"/>
            </a:lvl9pPr>
          </a:lstStyle>
          <a:p>
            <a:endParaRPr/>
          </a:p>
        </p:txBody>
      </p:sp>
      <p:sp>
        <p:nvSpPr>
          <p:cNvPr id="65" name="Shape 65"/>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66" name="Shape 66"/>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67" name="Shape 67"/>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r>
              <a:rPr lang="en-US" sz="1200" b="0" i="0" u="none" strike="noStrike" cap="none">
                <a:solidFill>
                  <a:srgbClr val="888888"/>
                </a:solidFill>
                <a:latin typeface="Calibri"/>
                <a:ea typeface="Calibri"/>
                <a:cs typeface="Calibri"/>
                <a:sym typeface="Calibri"/>
              </a:rPr>
              <a:t>openprof.eu</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68"/>
        <p:cNvGrpSpPr/>
        <p:nvPr/>
      </p:nvGrpSpPr>
      <p:grpSpPr>
        <a:xfrm>
          <a:off x="0" y="0"/>
          <a:ext cx="0" cy="0"/>
          <a:chOff x="0" y="0"/>
          <a:chExt cx="0" cy="0"/>
        </a:xfrm>
      </p:grpSpPr>
      <p:sp>
        <p:nvSpPr>
          <p:cNvPr id="69" name="Shape 69"/>
          <p:cNvSpPr txBox="1">
            <a:spLocks noGrp="1"/>
          </p:cNvSpPr>
          <p:nvPr>
            <p:ph type="title"/>
          </p:nvPr>
        </p:nvSpPr>
        <p:spPr>
          <a:xfrm>
            <a:off x="1183933" y="4800600"/>
            <a:ext cx="6628623" cy="566737"/>
          </a:xfrm>
          <a:prstGeom prst="rect">
            <a:avLst/>
          </a:prstGeom>
          <a:noFill/>
          <a:ln>
            <a:noFill/>
          </a:ln>
        </p:spPr>
        <p:txBody>
          <a:bodyPr lIns="91425" tIns="91425" rIns="91425" bIns="91425" anchor="b" anchorCtr="0"/>
          <a:lstStyle>
            <a:lvl1pPr lvl="0" algn="l" rtl="0">
              <a:spcBef>
                <a:spcPts val="0"/>
              </a:spcBef>
              <a:defRPr sz="2000" b="1"/>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70" name="Shape 70"/>
          <p:cNvSpPr>
            <a:spLocks noGrp="1"/>
          </p:cNvSpPr>
          <p:nvPr>
            <p:ph type="pic" idx="2"/>
          </p:nvPr>
        </p:nvSpPr>
        <p:spPr>
          <a:xfrm>
            <a:off x="1183933" y="207244"/>
            <a:ext cx="6628623" cy="4114800"/>
          </a:xfrm>
          <a:prstGeom prst="rect">
            <a:avLst/>
          </a:prstGeom>
          <a:noFill/>
          <a:ln>
            <a:noFill/>
          </a:ln>
        </p:spPr>
        <p:txBody>
          <a:bodyPr lIns="91425" tIns="91425" rIns="91425" bIns="91425" anchor="ctr" anchorCtr="0"/>
          <a:lstStyle>
            <a:lvl1pPr marL="0" marR="0" lvl="0" indent="0" algn="l" rtl="0">
              <a:spcBef>
                <a:spcPts val="0"/>
              </a:spcBef>
              <a:buClr>
                <a:srgbClr val="888888"/>
              </a:buClr>
              <a:buFont typeface="Calibri"/>
              <a:buNone/>
              <a:defRPr sz="3200" b="0" i="0" u="none" strike="noStrike" cap="none">
                <a:solidFill>
                  <a:srgbClr val="888888"/>
                </a:solidFill>
                <a:latin typeface="Calibri"/>
                <a:ea typeface="Calibri"/>
                <a:cs typeface="Calibri"/>
                <a:sym typeface="Calibri"/>
              </a:defRPr>
            </a:lvl1pPr>
            <a:lvl2pPr marL="457200" marR="0" lvl="1" indent="0" algn="l" rtl="0">
              <a:spcBef>
                <a:spcPts val="0"/>
              </a:spcBef>
              <a:buClr>
                <a:schemeClr val="dk1"/>
              </a:buClr>
              <a:buFont typeface="Calibri"/>
              <a:buNone/>
              <a:defRPr sz="2800" b="0" i="0" u="none" strike="noStrike" cap="none">
                <a:solidFill>
                  <a:schemeClr val="dk1"/>
                </a:solidFill>
                <a:latin typeface="Calibri"/>
                <a:ea typeface="Calibri"/>
                <a:cs typeface="Calibri"/>
                <a:sym typeface="Calibri"/>
              </a:defRPr>
            </a:lvl2pPr>
            <a:lvl3pPr marL="914400" marR="0" lvl="2" indent="0" algn="l" rtl="0">
              <a:spcBef>
                <a:spcPts val="0"/>
              </a:spcBef>
              <a:buClr>
                <a:schemeClr val="dk1"/>
              </a:buClr>
              <a:buFont typeface="Calibri"/>
              <a:buNone/>
              <a:defRPr sz="2400" b="0" i="0" u="none" strike="noStrike" cap="none">
                <a:solidFill>
                  <a:schemeClr val="dk1"/>
                </a:solidFill>
                <a:latin typeface="Calibri"/>
                <a:ea typeface="Calibri"/>
                <a:cs typeface="Calibri"/>
                <a:sym typeface="Calibri"/>
              </a:defRPr>
            </a:lvl3pPr>
            <a:lvl4pPr marL="1371600" marR="0" lvl="3" indent="0" algn="l" rtl="0">
              <a:spcBef>
                <a:spcPts val="0"/>
              </a:spcBef>
              <a:buClr>
                <a:schemeClr val="dk1"/>
              </a:buClr>
              <a:buFont typeface="Calibri"/>
              <a:buNone/>
              <a:defRPr sz="2000" b="0" i="0" u="none" strike="noStrike" cap="none">
                <a:solidFill>
                  <a:schemeClr val="dk1"/>
                </a:solidFill>
                <a:latin typeface="Calibri"/>
                <a:ea typeface="Calibri"/>
                <a:cs typeface="Calibri"/>
                <a:sym typeface="Calibri"/>
              </a:defRPr>
            </a:lvl4pPr>
            <a:lvl5pPr marL="1828800" marR="0" lvl="4" indent="0" algn="l" rtl="0">
              <a:spcBef>
                <a:spcPts val="0"/>
              </a:spcBef>
              <a:buClr>
                <a:schemeClr val="dk1"/>
              </a:buClr>
              <a:buFont typeface="Calibri"/>
              <a:buNone/>
              <a:defRPr sz="2000" b="0" i="0" u="none" strike="noStrike" cap="none">
                <a:solidFill>
                  <a:schemeClr val="dk1"/>
                </a:solidFill>
                <a:latin typeface="Calibri"/>
                <a:ea typeface="Calibri"/>
                <a:cs typeface="Calibri"/>
                <a:sym typeface="Calibri"/>
              </a:defRPr>
            </a:lvl5pPr>
            <a:lvl6pPr marL="2286000" marR="0" lvl="5" indent="0" algn="l" rtl="0">
              <a:spcBef>
                <a:spcPts val="0"/>
              </a:spcBef>
              <a:buClr>
                <a:schemeClr val="dk1"/>
              </a:buClr>
              <a:buFont typeface="Calibri"/>
              <a:buNone/>
              <a:defRPr sz="2000" b="0" i="0" u="none" strike="noStrike" cap="none">
                <a:solidFill>
                  <a:schemeClr val="dk1"/>
                </a:solidFill>
                <a:latin typeface="Calibri"/>
                <a:ea typeface="Calibri"/>
                <a:cs typeface="Calibri"/>
                <a:sym typeface="Calibri"/>
              </a:defRPr>
            </a:lvl6pPr>
            <a:lvl7pPr marL="2743200" marR="0" lvl="6" indent="0" algn="l" rtl="0">
              <a:spcBef>
                <a:spcPts val="0"/>
              </a:spcBef>
              <a:buClr>
                <a:schemeClr val="dk1"/>
              </a:buClr>
              <a:buFont typeface="Calibri"/>
              <a:buNone/>
              <a:defRPr sz="2000" b="0" i="0" u="none" strike="noStrike" cap="none">
                <a:solidFill>
                  <a:schemeClr val="dk1"/>
                </a:solidFill>
                <a:latin typeface="Calibri"/>
                <a:ea typeface="Calibri"/>
                <a:cs typeface="Calibri"/>
                <a:sym typeface="Calibri"/>
              </a:defRPr>
            </a:lvl7pPr>
            <a:lvl8pPr marL="3200400" marR="0" lvl="7" indent="0" algn="l" rtl="0">
              <a:spcBef>
                <a:spcPts val="0"/>
              </a:spcBef>
              <a:buClr>
                <a:schemeClr val="dk1"/>
              </a:buClr>
              <a:buFont typeface="Calibri"/>
              <a:buNone/>
              <a:defRPr sz="2000" b="0" i="0" u="none" strike="noStrike" cap="none">
                <a:solidFill>
                  <a:schemeClr val="dk1"/>
                </a:solidFill>
                <a:latin typeface="Calibri"/>
                <a:ea typeface="Calibri"/>
                <a:cs typeface="Calibri"/>
                <a:sym typeface="Calibri"/>
              </a:defRPr>
            </a:lvl8pPr>
            <a:lvl9pPr marL="3657600" marR="0" lvl="8" indent="0" algn="l" rtl="0">
              <a:spcBef>
                <a:spcPts val="0"/>
              </a:spcBef>
              <a:buClr>
                <a:schemeClr val="dk1"/>
              </a:buClr>
              <a:buFont typeface="Calibri"/>
              <a:buNone/>
              <a:defRPr sz="2000" b="0" i="0" u="none" strike="noStrike" cap="none">
                <a:solidFill>
                  <a:schemeClr val="dk1"/>
                </a:solidFill>
                <a:latin typeface="Calibri"/>
                <a:ea typeface="Calibri"/>
                <a:cs typeface="Calibri"/>
                <a:sym typeface="Calibri"/>
              </a:defRPr>
            </a:lvl9pPr>
          </a:lstStyle>
          <a:p>
            <a:endParaRPr/>
          </a:p>
        </p:txBody>
      </p:sp>
      <p:sp>
        <p:nvSpPr>
          <p:cNvPr id="71" name="Shape 71"/>
          <p:cNvSpPr txBox="1">
            <a:spLocks noGrp="1"/>
          </p:cNvSpPr>
          <p:nvPr>
            <p:ph type="body" idx="1"/>
          </p:nvPr>
        </p:nvSpPr>
        <p:spPr>
          <a:xfrm>
            <a:off x="1183933" y="5367337"/>
            <a:ext cx="6628623" cy="804861"/>
          </a:xfrm>
          <a:prstGeom prst="rect">
            <a:avLst/>
          </a:prstGeom>
          <a:noFill/>
          <a:ln>
            <a:noFill/>
          </a:ln>
        </p:spPr>
        <p:txBody>
          <a:bodyPr lIns="91425" tIns="91425" rIns="91425" bIns="91425" anchor="t" anchorCtr="0"/>
          <a:lstStyle>
            <a:lvl1pPr marL="0" lvl="0" indent="0" rtl="0">
              <a:spcBef>
                <a:spcPts val="0"/>
              </a:spcBef>
              <a:buNone/>
              <a:defRPr sz="1400"/>
            </a:lvl1pPr>
            <a:lvl2pPr marL="457200" lvl="1" indent="0" rtl="0">
              <a:spcBef>
                <a:spcPts val="0"/>
              </a:spcBef>
              <a:buNone/>
              <a:defRPr sz="1200"/>
            </a:lvl2pPr>
            <a:lvl3pPr marL="914400" lvl="2" indent="0" rtl="0">
              <a:spcBef>
                <a:spcPts val="0"/>
              </a:spcBef>
              <a:buNone/>
              <a:defRPr sz="1000"/>
            </a:lvl3pPr>
            <a:lvl4pPr marL="1371600" lvl="3" indent="0" rtl="0">
              <a:spcBef>
                <a:spcPts val="0"/>
              </a:spcBef>
              <a:buNone/>
              <a:defRPr sz="900"/>
            </a:lvl4pPr>
            <a:lvl5pPr marL="1828800" lvl="4" indent="0" rtl="0">
              <a:spcBef>
                <a:spcPts val="0"/>
              </a:spcBef>
              <a:buNone/>
              <a:defRPr sz="900"/>
            </a:lvl5pPr>
            <a:lvl6pPr marL="2286000" lvl="5" indent="0" rtl="0">
              <a:spcBef>
                <a:spcPts val="0"/>
              </a:spcBef>
              <a:buFont typeface="Calibri"/>
              <a:buNone/>
              <a:defRPr sz="900"/>
            </a:lvl6pPr>
            <a:lvl7pPr marL="2743200" lvl="6" indent="0" rtl="0">
              <a:spcBef>
                <a:spcPts val="0"/>
              </a:spcBef>
              <a:buFont typeface="Calibri"/>
              <a:buNone/>
              <a:defRPr sz="900"/>
            </a:lvl7pPr>
            <a:lvl8pPr marL="3200400" lvl="7" indent="0" rtl="0">
              <a:spcBef>
                <a:spcPts val="0"/>
              </a:spcBef>
              <a:buFont typeface="Calibri"/>
              <a:buNone/>
              <a:defRPr sz="900"/>
            </a:lvl8pPr>
            <a:lvl9pPr marL="3657600" lvl="8" indent="0" rtl="0">
              <a:spcBef>
                <a:spcPts val="0"/>
              </a:spcBef>
              <a:buFont typeface="Calibri"/>
              <a:buNone/>
              <a:defRPr sz="900"/>
            </a:lvl9pPr>
          </a:lstStyle>
          <a:p>
            <a:endParaRPr/>
          </a:p>
        </p:txBody>
      </p:sp>
      <p:sp>
        <p:nvSpPr>
          <p:cNvPr id="72" name="Shape 72"/>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73" name="Shape 73"/>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74" name="Shape 74"/>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r>
              <a:rPr lang="en-US" sz="1200" b="0" i="0" u="none" strike="noStrike" cap="none">
                <a:solidFill>
                  <a:srgbClr val="888888"/>
                </a:solidFill>
                <a:latin typeface="Calibri"/>
                <a:ea typeface="Calibri"/>
                <a:cs typeface="Calibri"/>
                <a:sym typeface="Calibri"/>
              </a:rPr>
              <a:t>openprof.eu</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gi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4.png"/><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hyperlink" Target="http://openprof.eu" TargetMode="Externa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gi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9E9E9"/>
        </a:solidFill>
        <a:effectLst/>
      </p:bgPr>
    </p:bg>
    <p:spTree>
      <p:nvGrpSpPr>
        <p:cNvPr id="1" name="Shape 5"/>
        <p:cNvGrpSpPr/>
        <p:nvPr/>
      </p:nvGrpSpPr>
      <p:grpSpPr>
        <a:xfrm>
          <a:off x="0" y="0"/>
          <a:ext cx="0" cy="0"/>
          <a:chOff x="0" y="0"/>
          <a:chExt cx="0" cy="0"/>
        </a:xfrm>
      </p:grpSpPr>
      <p:pic>
        <p:nvPicPr>
          <p:cNvPr id="6" name="Shape 6"/>
          <p:cNvPicPr preferRelativeResize="0"/>
          <p:nvPr/>
        </p:nvPicPr>
        <p:blipFill rotWithShape="1">
          <a:blip r:embed="rId13">
            <a:alphaModFix/>
          </a:blip>
          <a:srcRect/>
          <a:stretch/>
        </p:blipFill>
        <p:spPr>
          <a:xfrm>
            <a:off x="0" y="4736855"/>
            <a:ext cx="9144000" cy="2121143"/>
          </a:xfrm>
          <a:prstGeom prst="rect">
            <a:avLst/>
          </a:prstGeom>
          <a:noFill/>
          <a:ln>
            <a:noFill/>
          </a:ln>
        </p:spPr>
      </p:pic>
      <p:pic>
        <p:nvPicPr>
          <p:cNvPr id="7" name="Shape 7"/>
          <p:cNvPicPr preferRelativeResize="0"/>
          <p:nvPr/>
        </p:nvPicPr>
        <p:blipFill rotWithShape="1">
          <a:blip r:embed="rId14">
            <a:alphaModFix/>
          </a:blip>
          <a:srcRect/>
          <a:stretch/>
        </p:blipFill>
        <p:spPr>
          <a:xfrm>
            <a:off x="0" y="0"/>
            <a:ext cx="9144000" cy="5861359"/>
          </a:xfrm>
          <a:prstGeom prst="rect">
            <a:avLst/>
          </a:prstGeom>
          <a:noFill/>
          <a:ln>
            <a:noFill/>
          </a:ln>
        </p:spPr>
      </p:pic>
      <p:sp>
        <p:nvSpPr>
          <p:cNvPr id="8" name="Shape 8"/>
          <p:cNvSpPr txBox="1">
            <a:spLocks noGrp="1"/>
          </p:cNvSpPr>
          <p:nvPr>
            <p:ph type="title"/>
          </p:nvPr>
        </p:nvSpPr>
        <p:spPr>
          <a:xfrm>
            <a:off x="1141998" y="274637"/>
            <a:ext cx="6670558" cy="1143000"/>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Arial"/>
              <a:buNone/>
              <a:defRPr sz="4400" b="0" i="0" u="none" strike="noStrike" cap="none">
                <a:solidFill>
                  <a:schemeClr val="dk1"/>
                </a:solidFill>
                <a:latin typeface="Arial"/>
                <a:ea typeface="Arial"/>
                <a:cs typeface="Arial"/>
                <a:sym typeface="Arial"/>
              </a:defRPr>
            </a:lvl1pPr>
            <a:lvl2pPr marL="0" marR="0" lvl="1" indent="0" algn="l" rtl="0">
              <a:spcBef>
                <a:spcPts val="0"/>
              </a:spcBef>
              <a:defRPr/>
            </a:lvl2pPr>
            <a:lvl3pPr marL="0" marR="0" lvl="2" indent="0" algn="l" rtl="0">
              <a:spcBef>
                <a:spcPts val="0"/>
              </a:spcBef>
              <a:defRPr/>
            </a:lvl3pPr>
            <a:lvl4pPr marL="0" marR="0" lvl="3" indent="0" algn="l" rtl="0">
              <a:spcBef>
                <a:spcPts val="0"/>
              </a:spcBef>
              <a:defRPr/>
            </a:lvl4pPr>
            <a:lvl5pPr marL="0" marR="0" lvl="4" indent="0" algn="l" rtl="0">
              <a:spcBef>
                <a:spcPts val="0"/>
              </a:spcBef>
              <a:defRPr/>
            </a:lvl5pPr>
            <a:lvl6pPr marL="0" marR="0" lvl="5" indent="0" algn="l" rtl="0">
              <a:spcBef>
                <a:spcPts val="0"/>
              </a:spcBef>
              <a:defRPr/>
            </a:lvl6pPr>
            <a:lvl7pPr marL="0" marR="0" lvl="6" indent="0" algn="l" rtl="0">
              <a:spcBef>
                <a:spcPts val="0"/>
              </a:spcBef>
              <a:defRPr/>
            </a:lvl7pPr>
            <a:lvl8pPr marL="0" marR="0" lvl="7" indent="0" algn="l" rtl="0">
              <a:spcBef>
                <a:spcPts val="0"/>
              </a:spcBef>
              <a:defRPr/>
            </a:lvl8pPr>
            <a:lvl9pPr marL="0" marR="0" lvl="8" indent="0" algn="l" rtl="0">
              <a:spcBef>
                <a:spcPts val="0"/>
              </a:spcBef>
              <a:defRPr/>
            </a:lvl9pPr>
          </a:lstStyle>
          <a:p>
            <a:endParaRPr/>
          </a:p>
        </p:txBody>
      </p:sp>
      <p:sp>
        <p:nvSpPr>
          <p:cNvPr id="9" name="Shape 9"/>
          <p:cNvSpPr txBox="1">
            <a:spLocks noGrp="1"/>
          </p:cNvSpPr>
          <p:nvPr>
            <p:ph type="body" idx="1"/>
          </p:nvPr>
        </p:nvSpPr>
        <p:spPr>
          <a:xfrm>
            <a:off x="1141999" y="1600200"/>
            <a:ext cx="6670557" cy="4354694"/>
          </a:xfrm>
          <a:prstGeom prst="rect">
            <a:avLst/>
          </a:prstGeom>
          <a:noFill/>
          <a:ln>
            <a:noFill/>
          </a:ln>
        </p:spPr>
        <p:txBody>
          <a:bodyPr lIns="91425" tIns="91425" rIns="91425" bIns="91425" anchor="t" anchorCtr="0"/>
          <a:lstStyle>
            <a:lvl1pPr marL="342900" marR="0" lvl="0" indent="-139700" algn="l" rtl="0">
              <a:spcBef>
                <a:spcPts val="640"/>
              </a:spcBef>
              <a:buClr>
                <a:schemeClr val="dk1"/>
              </a:buClr>
              <a:buFont typeface="Arial"/>
              <a:buChar char="•"/>
              <a:defRPr sz="3200" b="0" i="0" u="none" strike="noStrike" cap="none">
                <a:solidFill>
                  <a:schemeClr val="dk1"/>
                </a:solidFill>
                <a:latin typeface="Arial"/>
                <a:ea typeface="Arial"/>
                <a:cs typeface="Arial"/>
                <a:sym typeface="Arial"/>
              </a:defRPr>
            </a:lvl1pPr>
            <a:lvl2pPr marL="742950" marR="0" lvl="1" indent="-107950" algn="l" rtl="0">
              <a:spcBef>
                <a:spcPts val="560"/>
              </a:spcBef>
              <a:buClr>
                <a:schemeClr val="dk1"/>
              </a:buClr>
              <a:buFont typeface="Arial"/>
              <a:buChar char="–"/>
              <a:defRPr sz="2800" b="0" i="0" u="none" strike="noStrike" cap="none">
                <a:solidFill>
                  <a:schemeClr val="dk1"/>
                </a:solidFill>
                <a:latin typeface="Arial"/>
                <a:ea typeface="Arial"/>
                <a:cs typeface="Arial"/>
                <a:sym typeface="Arial"/>
              </a:defRPr>
            </a:lvl2pPr>
            <a:lvl3pPr marL="1143000" marR="0" lvl="2" indent="-76200" algn="l" rtl="0">
              <a:spcBef>
                <a:spcPts val="480"/>
              </a:spcBef>
              <a:buClr>
                <a:schemeClr val="dk1"/>
              </a:buClr>
              <a:buFont typeface="Arial"/>
              <a:buChar char="•"/>
              <a:defRPr sz="2400" b="0" i="0" u="none" strike="noStrike" cap="none">
                <a:solidFill>
                  <a:schemeClr val="dk1"/>
                </a:solidFill>
                <a:latin typeface="Arial"/>
                <a:ea typeface="Arial"/>
                <a:cs typeface="Arial"/>
                <a:sym typeface="Arial"/>
              </a:defRPr>
            </a:lvl3pPr>
            <a:lvl4pPr marL="1600200" marR="0" lvl="3" indent="-101600" algn="l" rtl="0">
              <a:spcBef>
                <a:spcPts val="400"/>
              </a:spcBef>
              <a:buClr>
                <a:schemeClr val="dk1"/>
              </a:buClr>
              <a:buFont typeface="Arial"/>
              <a:buChar char="–"/>
              <a:defRPr sz="2000" b="0" i="0" u="none" strike="noStrike" cap="none">
                <a:solidFill>
                  <a:schemeClr val="dk1"/>
                </a:solidFill>
                <a:latin typeface="Arial"/>
                <a:ea typeface="Arial"/>
                <a:cs typeface="Arial"/>
                <a:sym typeface="Arial"/>
              </a:defRPr>
            </a:lvl4pPr>
            <a:lvl5pPr marL="2057400" marR="0" lvl="4" indent="-101600" algn="l" rtl="0">
              <a:spcBef>
                <a:spcPts val="400"/>
              </a:spcBef>
              <a:buClr>
                <a:schemeClr val="dk1"/>
              </a:buClr>
              <a:buFont typeface="Arial"/>
              <a:buChar char="»"/>
              <a:defRPr sz="2000" b="0" i="0" u="none" strike="noStrike" cap="none">
                <a:solidFill>
                  <a:schemeClr val="dk1"/>
                </a:solidFill>
                <a:latin typeface="Arial"/>
                <a:ea typeface="Arial"/>
                <a:cs typeface="Arial"/>
                <a:sym typeface="Arial"/>
              </a:defRPr>
            </a:lvl5pPr>
            <a:lvl6pPr marL="2514600" marR="0" lvl="5" indent="-101600" algn="l" rtl="0">
              <a:spcBef>
                <a:spcPts val="400"/>
              </a:spcBef>
              <a:buClr>
                <a:schemeClr val="dk1"/>
              </a:buClr>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spcBef>
                <a:spcPts val="400"/>
              </a:spcBef>
              <a:buClr>
                <a:schemeClr val="dk1"/>
              </a:buClr>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spcBef>
                <a:spcPts val="400"/>
              </a:spcBef>
              <a:buClr>
                <a:schemeClr val="dk1"/>
              </a:buClr>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spcBef>
                <a:spcPts val="400"/>
              </a:spcBef>
              <a:buClr>
                <a:schemeClr val="dk1"/>
              </a:buClr>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0" name="Shape 10"/>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11" name="Shape 11"/>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defRPr sz="1200" b="0" i="0" u="none" strike="noStrike" cap="none">
                <a:solidFill>
                  <a:srgbClr val="888888"/>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13" name="Shape 13"/>
          <p:cNvSpPr/>
          <p:nvPr/>
        </p:nvSpPr>
        <p:spPr>
          <a:xfrm>
            <a:off x="3124200" y="6500625"/>
            <a:ext cx="184666" cy="307777"/>
          </a:xfrm>
          <a:prstGeom prst="rect">
            <a:avLst/>
          </a:prstGeom>
          <a:noFill/>
          <a:ln>
            <a:noFill/>
          </a:ln>
        </p:spPr>
        <p:txBody>
          <a:bodyPr lIns="91425" tIns="45700" rIns="91425" bIns="45700" anchor="t" anchorCtr="0">
            <a:noAutofit/>
          </a:bodyPr>
          <a:lstStyle/>
          <a:p>
            <a:pPr marL="0" marR="0" lvl="0" indent="0" algn="l" rtl="0">
              <a:spcBef>
                <a:spcPts val="0"/>
              </a:spcBef>
              <a:buNone/>
            </a:pPr>
            <a:endParaRPr sz="1400" b="0" i="0" u="none" strike="noStrike" cap="none">
              <a:solidFill>
                <a:srgbClr val="454851"/>
              </a:solidFill>
              <a:latin typeface="Arial"/>
              <a:ea typeface="Arial"/>
              <a:cs typeface="Arial"/>
              <a:sym typeface="Arial"/>
            </a:endParaRPr>
          </a:p>
        </p:txBody>
      </p:sp>
      <p:sp>
        <p:nvSpPr>
          <p:cNvPr id="14" name="Shape 14"/>
          <p:cNvSpPr/>
          <p:nvPr/>
        </p:nvSpPr>
        <p:spPr>
          <a:xfrm>
            <a:off x="8023953" y="6452587"/>
            <a:ext cx="942900" cy="24622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000" b="0" i="0" u="none" strike="noStrike" cap="none" dirty="0" smtClean="0">
                <a:solidFill>
                  <a:srgbClr val="3F404A"/>
                </a:solidFill>
                <a:latin typeface="Arial"/>
                <a:ea typeface="Arial"/>
                <a:cs typeface="Arial"/>
                <a:sym typeface="Arial"/>
                <a:hlinkClick r:id="rId15"/>
              </a:rPr>
              <a:t>openprof.eu</a:t>
            </a:r>
            <a:endParaRPr lang="en-US" sz="1000" b="0" i="0" u="none" strike="noStrike" cap="none" dirty="0">
              <a:solidFill>
                <a:srgbClr val="3F404A"/>
              </a:solidFill>
              <a:latin typeface="Arial"/>
              <a:ea typeface="Arial"/>
              <a:cs typeface="Arial"/>
              <a:sym typeface="Arial"/>
            </a:endParaRPr>
          </a:p>
        </p:txBody>
      </p:sp>
      <p:sp>
        <p:nvSpPr>
          <p:cNvPr id="15" name="Shape 15"/>
          <p:cNvSpPr/>
          <p:nvPr/>
        </p:nvSpPr>
        <p:spPr>
          <a:xfrm>
            <a:off x="3498060" y="6459864"/>
            <a:ext cx="2477774" cy="24622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000" b="0" i="0" u="none" strike="noStrike" cap="none">
                <a:solidFill>
                  <a:srgbClr val="3F404A"/>
                </a:solidFill>
                <a:latin typeface="Arial"/>
                <a:ea typeface="Arial"/>
                <a:cs typeface="Arial"/>
                <a:sym typeface="Arial"/>
              </a:rPr>
              <a:t>Project No. 2014-1-LT01-KA202-000562</a:t>
            </a:r>
          </a:p>
        </p:txBody>
      </p:sp>
      <p:pic>
        <p:nvPicPr>
          <p:cNvPr id="16" name="Shape 16"/>
          <p:cNvPicPr preferRelativeResize="0"/>
          <p:nvPr/>
        </p:nvPicPr>
        <p:blipFill rotWithShape="1">
          <a:blip r:embed="rId16">
            <a:alphaModFix/>
          </a:blip>
          <a:srcRect/>
          <a:stretch/>
        </p:blipFill>
        <p:spPr>
          <a:xfrm>
            <a:off x="6721121" y="184478"/>
            <a:ext cx="2245734" cy="494341"/>
          </a:xfrm>
          <a:prstGeom prst="rect">
            <a:avLst/>
          </a:prstGeom>
          <a:noFill/>
          <a:ln>
            <a:noFill/>
          </a:ln>
        </p:spPr>
      </p:pic>
      <p:pic>
        <p:nvPicPr>
          <p:cNvPr id="17" name="Shape 17"/>
          <p:cNvPicPr preferRelativeResize="0"/>
          <p:nvPr/>
        </p:nvPicPr>
        <p:blipFill rotWithShape="1">
          <a:blip r:embed="rId17">
            <a:alphaModFix/>
          </a:blip>
          <a:srcRect/>
          <a:stretch/>
        </p:blipFill>
        <p:spPr>
          <a:xfrm>
            <a:off x="0" y="0"/>
            <a:ext cx="1434138" cy="969012"/>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Shape 91"/>
          <p:cNvSpPr txBox="1">
            <a:spLocks noGrp="1"/>
          </p:cNvSpPr>
          <p:nvPr>
            <p:ph type="ctrTitle"/>
          </p:nvPr>
        </p:nvSpPr>
        <p:spPr>
          <a:xfrm>
            <a:off x="1141996" y="1554008"/>
            <a:ext cx="6885470" cy="2373099"/>
          </a:xfrm>
          <a:prstGeom prst="rect">
            <a:avLst/>
          </a:prstGeom>
          <a:noFill/>
          <a:ln>
            <a:noFill/>
          </a:ln>
        </p:spPr>
        <p:txBody>
          <a:bodyPr lIns="91425" tIns="45700" rIns="91425" bIns="45700" anchor="ctr" anchorCtr="0">
            <a:noAutofit/>
          </a:bodyPr>
          <a:lstStyle/>
          <a:p>
            <a:pPr lvl="0">
              <a:buSzPct val="25000"/>
            </a:pPr>
            <a:r>
              <a:rPr lang="de-AT" dirty="0" smtClean="0"/>
              <a:t/>
            </a:r>
            <a:br>
              <a:rPr lang="de-AT" dirty="0" smtClean="0"/>
            </a:br>
            <a:r>
              <a:rPr lang="en-US" dirty="0" smtClean="0"/>
              <a:t> Take decisions </a:t>
            </a:r>
            <a:r>
              <a:rPr lang="en-US" dirty="0" smtClean="0"/>
              <a:t>in divers heterogeneous groups by consensus</a:t>
            </a:r>
            <a:endParaRPr lang="de-AT" sz="4400" b="0" i="0" u="none" strike="noStrike" cap="none" dirty="0">
              <a:solidFill>
                <a:schemeClr val="dk1"/>
              </a:solidFill>
              <a:latin typeface="Arial"/>
              <a:ea typeface="Arial"/>
              <a:cs typeface="Arial"/>
              <a:sym typeface="Arial"/>
            </a:endParaRPr>
          </a:p>
        </p:txBody>
      </p:sp>
      <p:sp>
        <p:nvSpPr>
          <p:cNvPr id="92" name="Shape 92"/>
          <p:cNvSpPr txBox="1">
            <a:spLocks noGrp="1"/>
          </p:cNvSpPr>
          <p:nvPr>
            <p:ph type="subTitle" idx="1"/>
          </p:nvPr>
        </p:nvSpPr>
        <p:spPr>
          <a:xfrm>
            <a:off x="1141999" y="4485373"/>
            <a:ext cx="6630400" cy="1520791"/>
          </a:xfrm>
          <a:prstGeom prst="rect">
            <a:avLst/>
          </a:prstGeom>
          <a:noFill/>
          <a:ln>
            <a:noFill/>
          </a:ln>
        </p:spPr>
        <p:txBody>
          <a:bodyPr lIns="91425" tIns="45700" rIns="91425" bIns="45700" anchor="t" anchorCtr="0">
            <a:noAutofit/>
          </a:bodyPr>
          <a:lstStyle/>
          <a:p>
            <a:pPr lvl="0">
              <a:spcBef>
                <a:spcPts val="0"/>
              </a:spcBef>
              <a:buSzPct val="25000"/>
            </a:pPr>
            <a:r>
              <a:rPr lang="en-US" b="1" i="1" dirty="0" err="1" smtClean="0"/>
              <a:t>Auxilium</a:t>
            </a:r>
            <a:r>
              <a:rPr lang="en-US" b="1" i="1" dirty="0" smtClean="0"/>
              <a:t> </a:t>
            </a:r>
            <a:r>
              <a:rPr lang="en-US" b="1" i="1" dirty="0" smtClean="0"/>
              <a:t>pro </a:t>
            </a:r>
            <a:r>
              <a:rPr lang="en-US" b="1" i="1" dirty="0" err="1" smtClean="0"/>
              <a:t>Regionibus</a:t>
            </a:r>
            <a:r>
              <a:rPr lang="en-US" b="1" i="1" dirty="0" smtClean="0"/>
              <a:t> </a:t>
            </a:r>
            <a:r>
              <a:rPr lang="en-US" b="1" i="1" dirty="0" err="1" smtClean="0"/>
              <a:t>Europae</a:t>
            </a:r>
            <a:r>
              <a:rPr lang="en-US" b="1" i="1" dirty="0" smtClean="0"/>
              <a:t> in Rebus </a:t>
            </a:r>
            <a:r>
              <a:rPr lang="en-US" b="1" i="1" dirty="0" err="1" smtClean="0"/>
              <a:t>Culturalibus</a:t>
            </a:r>
            <a:endParaRPr lang="en-US" b="1" i="1" dirty="0" smtClean="0"/>
          </a:p>
          <a:p>
            <a:pPr lvl="0">
              <a:buSzPct val="25000"/>
            </a:pPr>
            <a:r>
              <a:rPr lang="en-US" dirty="0" smtClean="0"/>
              <a:t>(</a:t>
            </a:r>
            <a:r>
              <a:rPr lang="en-US" dirty="0" err="1" smtClean="0"/>
              <a:t>Auxilium</a:t>
            </a:r>
            <a:r>
              <a:rPr lang="en-US" dirty="0" smtClean="0"/>
              <a:t>) </a:t>
            </a:r>
            <a:endParaRPr lang="en-US" dirty="0"/>
          </a:p>
        </p:txBody>
      </p:sp>
      <p:sp>
        <p:nvSpPr>
          <p:cNvPr id="93" name="Shape 93"/>
          <p:cNvSpPr txBox="1"/>
          <p:nvPr/>
        </p:nvSpPr>
        <p:spPr>
          <a:xfrm>
            <a:off x="1531170" y="189921"/>
            <a:ext cx="5234468" cy="759692"/>
          </a:xfrm>
          <a:prstGeom prst="rect">
            <a:avLst/>
          </a:prstGeom>
          <a:noFill/>
          <a:ln>
            <a:noFill/>
          </a:ln>
        </p:spPr>
        <p:txBody>
          <a:bodyPr lIns="91425" tIns="45700" rIns="91425" bIns="45700" anchor="t" anchorCtr="0">
            <a:noAutofit/>
          </a:bodyPr>
          <a:lstStyle/>
          <a:p>
            <a:pPr marL="0" marR="0" lvl="0" indent="0" algn="ctr" rtl="0">
              <a:spcBef>
                <a:spcPts val="0"/>
              </a:spcBef>
              <a:buClr>
                <a:srgbClr val="888888"/>
              </a:buClr>
              <a:buSzPct val="25000"/>
              <a:buFont typeface="Arial"/>
              <a:buNone/>
            </a:pPr>
            <a:r>
              <a:rPr lang="de-AT" sz="2400" b="0" i="0" u="none" strike="noStrike" cap="none" smtClean="0">
                <a:solidFill>
                  <a:srgbClr val="888888"/>
                </a:solidFill>
                <a:latin typeface="Arial"/>
                <a:ea typeface="Arial"/>
                <a:cs typeface="Arial"/>
                <a:sym typeface="Arial"/>
              </a:rPr>
              <a:t>Open Professional Collaboration </a:t>
            </a:r>
          </a:p>
          <a:p>
            <a:pPr marL="0" marR="0" lvl="0" indent="0" algn="ctr" rtl="0">
              <a:spcBef>
                <a:spcPts val="480"/>
              </a:spcBef>
              <a:buClr>
                <a:srgbClr val="888888"/>
              </a:buClr>
              <a:buSzPct val="25000"/>
              <a:buFont typeface="Arial"/>
              <a:buNone/>
            </a:pPr>
            <a:r>
              <a:rPr lang="de-AT" sz="2400" b="0" i="0" u="none" strike="noStrike" cap="none" smtClean="0">
                <a:solidFill>
                  <a:srgbClr val="888888"/>
                </a:solidFill>
                <a:latin typeface="Arial"/>
                <a:ea typeface="Arial"/>
                <a:cs typeface="Arial"/>
                <a:sym typeface="Arial"/>
              </a:rPr>
              <a:t>for Innovation </a:t>
            </a:r>
            <a:endParaRPr lang="de-AT" sz="2400" b="0" i="0" u="none" strike="noStrike" cap="none">
              <a:solidFill>
                <a:srgbClr val="888888"/>
              </a:solidFill>
              <a:latin typeface="Arial"/>
              <a:ea typeface="Arial"/>
              <a:cs typeface="Arial"/>
              <a:sym typeface="Arial"/>
            </a:endParaRPr>
          </a:p>
        </p:txBody>
      </p:sp>
    </p:spTree>
  </p:cSld>
  <p:clrMapOvr>
    <a:masterClrMapping/>
  </p:clrMapOvr>
  <p:transition spd="slow">
    <p:cu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Shape 98"/>
          <p:cNvSpPr txBox="1">
            <a:spLocks noGrp="1"/>
          </p:cNvSpPr>
          <p:nvPr>
            <p:ph type="ctrTitle"/>
          </p:nvPr>
        </p:nvSpPr>
        <p:spPr>
          <a:xfrm>
            <a:off x="1141996" y="1520791"/>
            <a:ext cx="6885470" cy="827772"/>
          </a:xfrm>
          <a:prstGeom prst="rect">
            <a:avLst/>
          </a:prstGeom>
          <a:noFill/>
          <a:ln>
            <a:noFill/>
          </a:ln>
        </p:spPr>
        <p:txBody>
          <a:bodyPr lIns="91425" tIns="45700" rIns="91425" bIns="45700" anchor="ctr" anchorCtr="0">
            <a:noAutofit/>
          </a:bodyPr>
          <a:lstStyle/>
          <a:p>
            <a:pPr marL="0" marR="0" lvl="0" indent="0" algn="l" rtl="0">
              <a:spcBef>
                <a:spcPts val="0"/>
              </a:spcBef>
              <a:buClr>
                <a:schemeClr val="dk1"/>
              </a:buClr>
              <a:buSzPct val="25000"/>
              <a:buFont typeface="Arial"/>
              <a:buNone/>
            </a:pPr>
            <a:r>
              <a:rPr lang="en-US" sz="3200" b="0" i="0" u="none" strike="noStrike" cap="none" dirty="0" smtClean="0">
                <a:solidFill>
                  <a:schemeClr val="dk1"/>
                </a:solidFill>
                <a:latin typeface="Arial"/>
                <a:ea typeface="Arial"/>
                <a:cs typeface="Arial"/>
                <a:sym typeface="Arial"/>
              </a:rPr>
              <a:t>Aims</a:t>
            </a:r>
            <a:r>
              <a:rPr lang="en-US" sz="3200" b="0" i="0" u="none" strike="noStrike" cap="none" dirty="0">
                <a:solidFill>
                  <a:schemeClr val="dk1"/>
                </a:solidFill>
                <a:latin typeface="Arial"/>
                <a:ea typeface="Arial"/>
                <a:cs typeface="Arial"/>
                <a:sym typeface="Arial"/>
              </a:rPr>
              <a:t/>
            </a:r>
            <a:br>
              <a:rPr lang="en-US" sz="3200" b="0" i="0" u="none" strike="noStrike" cap="none" dirty="0">
                <a:solidFill>
                  <a:schemeClr val="dk1"/>
                </a:solidFill>
                <a:latin typeface="Arial"/>
                <a:ea typeface="Arial"/>
                <a:cs typeface="Arial"/>
                <a:sym typeface="Arial"/>
              </a:rPr>
            </a:br>
            <a:endParaRPr lang="en-US" sz="3200" b="0" i="0" u="none" strike="noStrike" cap="none" dirty="0">
              <a:solidFill>
                <a:schemeClr val="dk1"/>
              </a:solidFill>
              <a:latin typeface="Arial"/>
              <a:ea typeface="Arial"/>
              <a:cs typeface="Arial"/>
              <a:sym typeface="Arial"/>
            </a:endParaRPr>
          </a:p>
        </p:txBody>
      </p:sp>
      <p:sp>
        <p:nvSpPr>
          <p:cNvPr id="99" name="Shape 99"/>
          <p:cNvSpPr txBox="1">
            <a:spLocks noGrp="1"/>
          </p:cNvSpPr>
          <p:nvPr>
            <p:ph type="subTitle" idx="1"/>
          </p:nvPr>
        </p:nvSpPr>
        <p:spPr>
          <a:xfrm>
            <a:off x="1141996" y="2156058"/>
            <a:ext cx="6630400" cy="3841330"/>
          </a:xfrm>
          <a:prstGeom prst="rect">
            <a:avLst/>
          </a:prstGeom>
          <a:noFill/>
          <a:ln>
            <a:noFill/>
          </a:ln>
        </p:spPr>
        <p:txBody>
          <a:bodyPr lIns="91425" tIns="45700" rIns="91425" bIns="45700" anchor="t" anchorCtr="0">
            <a:noAutofit/>
          </a:bodyPr>
          <a:lstStyle/>
          <a:p>
            <a:pPr marL="179388" marR="0" lvl="0" indent="-179388" algn="l" rtl="0">
              <a:spcBef>
                <a:spcPts val="0"/>
              </a:spcBef>
              <a:buClr>
                <a:srgbClr val="888888"/>
              </a:buClr>
              <a:buSzPct val="100000"/>
              <a:buFont typeface="Arial"/>
              <a:buChar char="•"/>
            </a:pPr>
            <a:r>
              <a:rPr lang="en-GB" sz="2000" b="0" i="0" u="none" strike="noStrike" cap="none" dirty="0" smtClean="0">
                <a:solidFill>
                  <a:srgbClr val="888888"/>
                </a:solidFill>
                <a:latin typeface="Arial"/>
                <a:ea typeface="Arial"/>
                <a:cs typeface="Arial"/>
                <a:sym typeface="Arial"/>
              </a:rPr>
              <a:t>To overcome Cultural/ethnical, physical, psychical as well as age borders in group discussions.</a:t>
            </a:r>
          </a:p>
          <a:p>
            <a:pPr marL="179388" indent="-179388" algn="l">
              <a:spcBef>
                <a:spcPts val="560"/>
              </a:spcBef>
              <a:buSzPct val="100000"/>
              <a:buFont typeface="Arial"/>
              <a:buChar char="•"/>
            </a:pPr>
            <a:r>
              <a:rPr lang="en-GB" sz="2000" dirty="0" smtClean="0"/>
              <a:t>To make people take decisions democratically, horizontally and participatory in an inclusive and non-discriminatory approach. </a:t>
            </a:r>
          </a:p>
          <a:p>
            <a:pPr marL="179388" marR="0" lvl="0" indent="-179388" algn="l" rtl="0">
              <a:spcBef>
                <a:spcPts val="560"/>
              </a:spcBef>
              <a:buClr>
                <a:srgbClr val="888888"/>
              </a:buClr>
              <a:buSzPct val="100000"/>
              <a:buFont typeface="Arial"/>
              <a:buChar char="•"/>
            </a:pPr>
            <a:r>
              <a:rPr lang="en-GB" sz="2000" b="0" i="0" u="none" strike="noStrike" cap="none" dirty="0" smtClean="0">
                <a:solidFill>
                  <a:srgbClr val="888888"/>
                </a:solidFill>
                <a:latin typeface="Arial"/>
                <a:ea typeface="Arial"/>
                <a:cs typeface="Arial"/>
                <a:sym typeface="Arial"/>
              </a:rPr>
              <a:t>To foster dialogue and discussions with </a:t>
            </a:r>
            <a:r>
              <a:rPr lang="en-GB" sz="2000" dirty="0" smtClean="0"/>
              <a:t>equal participation of all participants regardless their age, social background, ethnical origin or religious belonging. </a:t>
            </a:r>
            <a:endParaRPr lang="en-GB" sz="2000" b="0" i="0" u="none" strike="noStrike" cap="none" dirty="0" smtClean="0">
              <a:solidFill>
                <a:srgbClr val="888888"/>
              </a:solidFill>
              <a:latin typeface="Arial"/>
              <a:ea typeface="Arial"/>
              <a:cs typeface="Arial"/>
              <a:sym typeface="Arial"/>
            </a:endParaRPr>
          </a:p>
          <a:p>
            <a:pPr marL="179388" lvl="0" indent="-179388" algn="l">
              <a:spcBef>
                <a:spcPts val="560"/>
              </a:spcBef>
              <a:buSzPct val="100000"/>
              <a:buFont typeface="Arial"/>
              <a:buChar char="•"/>
            </a:pPr>
            <a:r>
              <a:rPr lang="en-GB" sz="2000" dirty="0" smtClean="0"/>
              <a:t>To show clear and ordered, commonly found conclusions to the rest of the group.</a:t>
            </a:r>
            <a:endParaRPr lang="en-GB" sz="2000" b="0" i="0" u="none" strike="noStrike" cap="none" dirty="0" smtClean="0">
              <a:solidFill>
                <a:srgbClr val="888888"/>
              </a:solidFill>
              <a:latin typeface="Arial"/>
              <a:ea typeface="Arial"/>
              <a:cs typeface="Arial"/>
              <a:sym typeface="Arial"/>
            </a:endParaRPr>
          </a:p>
          <a:p>
            <a:pPr marL="0" marR="0" lvl="0" indent="0" algn="l" rtl="0">
              <a:spcBef>
                <a:spcPts val="560"/>
              </a:spcBef>
              <a:buClr>
                <a:srgbClr val="888888"/>
              </a:buClr>
              <a:buSzPct val="100000"/>
              <a:buFont typeface="Arial"/>
              <a:buNone/>
            </a:pPr>
            <a:endParaRPr lang="en-GB" sz="2000" b="0" i="0" u="none" strike="noStrike" cap="none" dirty="0">
              <a:solidFill>
                <a:srgbClr val="888888"/>
              </a:solidFill>
              <a:latin typeface="Arial"/>
              <a:ea typeface="Arial"/>
              <a:cs typeface="Arial"/>
              <a:sym typeface="Arial"/>
            </a:endParaRPr>
          </a:p>
        </p:txBody>
      </p:sp>
      <p:sp>
        <p:nvSpPr>
          <p:cNvPr id="100" name="Shape 100"/>
          <p:cNvSpPr txBox="1"/>
          <p:nvPr/>
        </p:nvSpPr>
        <p:spPr>
          <a:xfrm>
            <a:off x="1531170" y="189921"/>
            <a:ext cx="5234468" cy="759692"/>
          </a:xfrm>
          <a:prstGeom prst="rect">
            <a:avLst/>
          </a:prstGeom>
          <a:noFill/>
          <a:ln>
            <a:noFill/>
          </a:ln>
        </p:spPr>
        <p:txBody>
          <a:bodyPr lIns="91425" tIns="45700" rIns="91425" bIns="45700" anchor="t" anchorCtr="0">
            <a:noAutofit/>
          </a:bodyPr>
          <a:lstStyle/>
          <a:p>
            <a:pPr marL="0" marR="0" lvl="0" indent="0" algn="ctr" rtl="0">
              <a:spcBef>
                <a:spcPts val="0"/>
              </a:spcBef>
              <a:buClr>
                <a:srgbClr val="888888"/>
              </a:buClr>
              <a:buSzPct val="25000"/>
              <a:buFont typeface="Arial"/>
              <a:buNone/>
            </a:pPr>
            <a:r>
              <a:rPr lang="en-US" sz="2400" b="0" i="0" u="none" strike="noStrike" cap="none">
                <a:solidFill>
                  <a:srgbClr val="888888"/>
                </a:solidFill>
                <a:latin typeface="Arial"/>
                <a:ea typeface="Arial"/>
                <a:cs typeface="Arial"/>
                <a:sym typeface="Arial"/>
              </a:rPr>
              <a:t>Open Professional Collaboration </a:t>
            </a:r>
          </a:p>
          <a:p>
            <a:pPr marL="0" marR="0" lvl="0" indent="0" algn="ctr" rtl="0">
              <a:spcBef>
                <a:spcPts val="480"/>
              </a:spcBef>
              <a:buClr>
                <a:srgbClr val="888888"/>
              </a:buClr>
              <a:buSzPct val="25000"/>
              <a:buFont typeface="Arial"/>
              <a:buNone/>
            </a:pPr>
            <a:r>
              <a:rPr lang="en-US" sz="2400" b="0" i="0" u="none" strike="noStrike" cap="none">
                <a:solidFill>
                  <a:srgbClr val="888888"/>
                </a:solidFill>
                <a:latin typeface="Arial"/>
                <a:ea typeface="Arial"/>
                <a:cs typeface="Arial"/>
                <a:sym typeface="Arial"/>
              </a:rPr>
              <a:t>for Innovation </a:t>
            </a:r>
          </a:p>
        </p:txBody>
      </p:sp>
    </p:spTree>
  </p:cSld>
  <p:clrMapOvr>
    <a:masterClrMapping/>
  </p:clrMapOvr>
  <p:transition spd="slow">
    <p:cu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Shape 105"/>
          <p:cNvSpPr txBox="1">
            <a:spLocks noGrp="1"/>
          </p:cNvSpPr>
          <p:nvPr>
            <p:ph type="ctrTitle"/>
          </p:nvPr>
        </p:nvSpPr>
        <p:spPr>
          <a:xfrm>
            <a:off x="1141996" y="1164656"/>
            <a:ext cx="6885470" cy="827772"/>
          </a:xfrm>
          <a:prstGeom prst="rect">
            <a:avLst/>
          </a:prstGeom>
          <a:noFill/>
          <a:ln>
            <a:noFill/>
          </a:ln>
        </p:spPr>
        <p:txBody>
          <a:bodyPr lIns="91425" tIns="45700" rIns="91425" bIns="45700" anchor="ctr" anchorCtr="0">
            <a:noAutofit/>
          </a:bodyPr>
          <a:lstStyle/>
          <a:p>
            <a:pPr marL="0" marR="0" lvl="0" indent="0" algn="l" rtl="0">
              <a:spcBef>
                <a:spcPts val="0"/>
              </a:spcBef>
              <a:buClr>
                <a:schemeClr val="dk1"/>
              </a:buClr>
              <a:buSzPct val="25000"/>
              <a:buFont typeface="Arial"/>
              <a:buNone/>
            </a:pPr>
            <a:r>
              <a:rPr lang="en-GB" sz="2800" dirty="0" smtClean="0"/>
              <a:t>Activity </a:t>
            </a:r>
            <a:r>
              <a:rPr lang="en-GB" sz="2800" b="0" i="0" u="none" strike="noStrike" cap="none" dirty="0" smtClean="0">
                <a:solidFill>
                  <a:schemeClr val="dk1"/>
                </a:solidFill>
                <a:latin typeface="Arial"/>
                <a:ea typeface="Arial"/>
                <a:cs typeface="Arial"/>
                <a:sym typeface="Arial"/>
              </a:rPr>
              <a:t>(1/2)</a:t>
            </a:r>
            <a:r>
              <a:rPr lang="en-GB" sz="3200" b="0" i="0" u="none" strike="noStrike" cap="none" dirty="0" smtClean="0">
                <a:solidFill>
                  <a:schemeClr val="dk1"/>
                </a:solidFill>
                <a:latin typeface="Arial"/>
                <a:ea typeface="Arial"/>
                <a:cs typeface="Arial"/>
                <a:sym typeface="Arial"/>
              </a:rPr>
              <a:t/>
            </a:r>
            <a:br>
              <a:rPr lang="en-GB" sz="3200" b="0" i="0" u="none" strike="noStrike" cap="none" dirty="0" smtClean="0">
                <a:solidFill>
                  <a:schemeClr val="dk1"/>
                </a:solidFill>
                <a:latin typeface="Arial"/>
                <a:ea typeface="Arial"/>
                <a:cs typeface="Arial"/>
                <a:sym typeface="Arial"/>
              </a:rPr>
            </a:br>
            <a:endParaRPr lang="en-GB" sz="3200" b="0" i="0" u="none" strike="noStrike" cap="none" dirty="0">
              <a:solidFill>
                <a:schemeClr val="dk1"/>
              </a:solidFill>
              <a:latin typeface="Arial"/>
              <a:ea typeface="Arial"/>
              <a:cs typeface="Arial"/>
              <a:sym typeface="Arial"/>
            </a:endParaRPr>
          </a:p>
        </p:txBody>
      </p:sp>
      <p:sp>
        <p:nvSpPr>
          <p:cNvPr id="106" name="Shape 106"/>
          <p:cNvSpPr txBox="1">
            <a:spLocks noGrp="1"/>
          </p:cNvSpPr>
          <p:nvPr>
            <p:ph type="subTitle" idx="1"/>
          </p:nvPr>
        </p:nvSpPr>
        <p:spPr>
          <a:xfrm>
            <a:off x="1141996" y="1992428"/>
            <a:ext cx="6675229" cy="4312119"/>
          </a:xfrm>
          <a:prstGeom prst="rect">
            <a:avLst/>
          </a:prstGeom>
          <a:noFill/>
          <a:ln>
            <a:noFill/>
          </a:ln>
        </p:spPr>
        <p:txBody>
          <a:bodyPr lIns="91425" tIns="45700" rIns="91425" bIns="45700" anchor="t" anchorCtr="0">
            <a:noAutofit/>
          </a:bodyPr>
          <a:lstStyle/>
          <a:p>
            <a:pPr marL="457200" marR="0" lvl="0" indent="-457200" algn="l" rtl="0">
              <a:spcBef>
                <a:spcPts val="0"/>
              </a:spcBef>
              <a:buClr>
                <a:srgbClr val="888888"/>
              </a:buClr>
              <a:buSzPct val="100000"/>
              <a:buFont typeface="Calibri"/>
              <a:buAutoNum type="arabicPeriod"/>
            </a:pPr>
            <a:r>
              <a:rPr lang="en-GB" sz="1800" b="0" i="0" u="none" strike="noStrike" cap="none" dirty="0" smtClean="0">
                <a:solidFill>
                  <a:srgbClr val="888888"/>
                </a:solidFill>
                <a:latin typeface="Arial"/>
                <a:ea typeface="Arial"/>
                <a:cs typeface="Arial"/>
                <a:sym typeface="Arial"/>
              </a:rPr>
              <a:t>Explain the dynamic</a:t>
            </a:r>
          </a:p>
          <a:p>
            <a:pPr marL="1528763" marR="0" lvl="0" indent="-1081088" algn="l" defTabSz="968375" rtl="0">
              <a:spcBef>
                <a:spcPts val="440"/>
              </a:spcBef>
              <a:buClr>
                <a:srgbClr val="888888"/>
              </a:buClr>
              <a:buSzPct val="100000"/>
            </a:pPr>
            <a:r>
              <a:rPr lang="en-GB" sz="1800" b="0" i="0" u="none" strike="noStrike" cap="none" dirty="0" smtClean="0">
                <a:solidFill>
                  <a:srgbClr val="888888"/>
                </a:solidFill>
                <a:latin typeface="Arial"/>
                <a:ea typeface="Arial"/>
                <a:cs typeface="Arial"/>
                <a:sym typeface="Arial"/>
              </a:rPr>
              <a:t>Objective: The moderator introduces the dynamic to the group</a:t>
            </a:r>
          </a:p>
          <a:p>
            <a:pPr marL="1792288" marR="0" lvl="0" indent="-1344613" algn="l" defTabSz="968375" rtl="0">
              <a:spcBef>
                <a:spcPts val="440"/>
              </a:spcBef>
              <a:spcAft>
                <a:spcPts val="1200"/>
              </a:spcAft>
              <a:buClr>
                <a:srgbClr val="888888"/>
              </a:buClr>
              <a:buSzPct val="100000"/>
            </a:pPr>
            <a:r>
              <a:rPr lang="en-GB" sz="1800" b="0" i="0" u="none" strike="noStrike" cap="none" dirty="0" smtClean="0">
                <a:solidFill>
                  <a:srgbClr val="888888"/>
                </a:solidFill>
                <a:latin typeface="Arial"/>
                <a:ea typeface="Arial"/>
                <a:cs typeface="Arial"/>
                <a:sym typeface="Arial"/>
              </a:rPr>
              <a:t>Duration: 3 min</a:t>
            </a:r>
          </a:p>
          <a:p>
            <a:pPr marL="457200" lvl="0" indent="-457200" algn="l">
              <a:spcBef>
                <a:spcPts val="440"/>
              </a:spcBef>
              <a:buSzPct val="100000"/>
              <a:buFont typeface="Calibri"/>
              <a:buAutoNum type="arabicPeriod" startAt="2"/>
            </a:pPr>
            <a:r>
              <a:rPr lang="en-GB" sz="1800" dirty="0" smtClean="0"/>
              <a:t>Perform the dynamic</a:t>
            </a:r>
          </a:p>
          <a:p>
            <a:pPr marL="896938" lvl="0" indent="-452438" algn="l">
              <a:spcBef>
                <a:spcPts val="440"/>
              </a:spcBef>
              <a:buSzPct val="25000"/>
            </a:pPr>
            <a:r>
              <a:rPr lang="en-GB" sz="1800" dirty="0" smtClean="0"/>
              <a:t>2.1. Split the participants into groups to discuss about a theme. (15 min)</a:t>
            </a:r>
          </a:p>
          <a:p>
            <a:pPr marL="896938" lvl="0" indent="-452438" algn="l">
              <a:spcBef>
                <a:spcPts val="1200"/>
              </a:spcBef>
              <a:buSzPct val="25000"/>
            </a:pPr>
            <a:r>
              <a:rPr lang="en-GB" sz="1800" dirty="0" smtClean="0"/>
              <a:t>2.2. The representative of each group presents the main ideas discussed. (5 min)</a:t>
            </a:r>
          </a:p>
          <a:p>
            <a:pPr marL="896938" lvl="0" indent="-452438" algn="l">
              <a:spcBef>
                <a:spcPts val="1200"/>
              </a:spcBef>
              <a:buSzPct val="25000"/>
            </a:pPr>
            <a:r>
              <a:rPr lang="en-GB" sz="1800" dirty="0" smtClean="0"/>
              <a:t>2.3. All participants try to reach a consensus and conclusions. (30 min)</a:t>
            </a:r>
          </a:p>
          <a:p>
            <a:pPr marL="355600" marR="0" lvl="0" indent="0" algn="just" rtl="0">
              <a:spcBef>
                <a:spcPts val="440"/>
              </a:spcBef>
              <a:buClr>
                <a:srgbClr val="888888"/>
              </a:buClr>
              <a:buSzPct val="100000"/>
              <a:buFont typeface="Noto Symbol"/>
              <a:buNone/>
            </a:pPr>
            <a:endParaRPr lang="en-GB" sz="2200" b="0" i="0" u="none" strike="noStrike" cap="none" dirty="0" smtClean="0">
              <a:solidFill>
                <a:srgbClr val="888888"/>
              </a:solidFill>
              <a:latin typeface="Arial"/>
              <a:ea typeface="Arial"/>
              <a:cs typeface="Arial"/>
              <a:sym typeface="Arial"/>
            </a:endParaRPr>
          </a:p>
          <a:p>
            <a:pPr marL="0" marR="0" lvl="0" indent="0" algn="just" rtl="0">
              <a:spcBef>
                <a:spcPts val="440"/>
              </a:spcBef>
              <a:buClr>
                <a:srgbClr val="888888"/>
              </a:buClr>
              <a:buSzPct val="100000"/>
              <a:buFont typeface="Arial"/>
              <a:buNone/>
            </a:pPr>
            <a:endParaRPr lang="en-GB" sz="2200" b="0" i="0" u="none" strike="noStrike" cap="none" dirty="0">
              <a:solidFill>
                <a:srgbClr val="888888"/>
              </a:solidFill>
              <a:latin typeface="Arial"/>
              <a:ea typeface="Arial"/>
              <a:cs typeface="Arial"/>
              <a:sym typeface="Arial"/>
            </a:endParaRPr>
          </a:p>
        </p:txBody>
      </p:sp>
      <p:sp>
        <p:nvSpPr>
          <p:cNvPr id="107" name="Shape 107"/>
          <p:cNvSpPr txBox="1"/>
          <p:nvPr/>
        </p:nvSpPr>
        <p:spPr>
          <a:xfrm>
            <a:off x="1531170" y="189921"/>
            <a:ext cx="5234468" cy="759692"/>
          </a:xfrm>
          <a:prstGeom prst="rect">
            <a:avLst/>
          </a:prstGeom>
          <a:noFill/>
          <a:ln>
            <a:noFill/>
          </a:ln>
        </p:spPr>
        <p:txBody>
          <a:bodyPr lIns="91425" tIns="45700" rIns="91425" bIns="45700" anchor="t" anchorCtr="0">
            <a:noAutofit/>
          </a:bodyPr>
          <a:lstStyle/>
          <a:p>
            <a:pPr marL="0" marR="0" lvl="0" indent="0" algn="ctr" rtl="0">
              <a:spcBef>
                <a:spcPts val="0"/>
              </a:spcBef>
              <a:buClr>
                <a:srgbClr val="888888"/>
              </a:buClr>
              <a:buSzPct val="25000"/>
              <a:buFont typeface="Arial"/>
              <a:buNone/>
            </a:pPr>
            <a:r>
              <a:rPr lang="de-AT" sz="2400" b="0" i="0" u="none" strike="noStrike" cap="none" smtClean="0">
                <a:solidFill>
                  <a:srgbClr val="888888"/>
                </a:solidFill>
                <a:latin typeface="Arial"/>
                <a:ea typeface="Arial"/>
                <a:cs typeface="Arial"/>
                <a:sym typeface="Arial"/>
              </a:rPr>
              <a:t>Open Professional Collaboration </a:t>
            </a:r>
          </a:p>
          <a:p>
            <a:pPr marL="0" marR="0" lvl="0" indent="0" algn="ctr" rtl="0">
              <a:spcBef>
                <a:spcPts val="480"/>
              </a:spcBef>
              <a:buClr>
                <a:srgbClr val="888888"/>
              </a:buClr>
              <a:buSzPct val="25000"/>
              <a:buFont typeface="Arial"/>
              <a:buNone/>
            </a:pPr>
            <a:r>
              <a:rPr lang="de-AT" sz="2400" b="0" i="0" u="none" strike="noStrike" cap="none" smtClean="0">
                <a:solidFill>
                  <a:srgbClr val="888888"/>
                </a:solidFill>
                <a:latin typeface="Arial"/>
                <a:ea typeface="Arial"/>
                <a:cs typeface="Arial"/>
                <a:sym typeface="Arial"/>
              </a:rPr>
              <a:t>for Innovation </a:t>
            </a:r>
            <a:endParaRPr lang="de-AT" sz="2400" b="0" i="0" u="none" strike="noStrike" cap="none">
              <a:solidFill>
                <a:srgbClr val="888888"/>
              </a:solidFill>
              <a:latin typeface="Arial"/>
              <a:ea typeface="Arial"/>
              <a:cs typeface="Arial"/>
              <a:sym typeface="Arial"/>
            </a:endParaRP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sp>
        <p:nvSpPr>
          <p:cNvPr id="112" name="Shape 112"/>
          <p:cNvSpPr txBox="1">
            <a:spLocks noGrp="1"/>
          </p:cNvSpPr>
          <p:nvPr>
            <p:ph type="ctrTitle"/>
          </p:nvPr>
        </p:nvSpPr>
        <p:spPr>
          <a:xfrm>
            <a:off x="1141996" y="1164656"/>
            <a:ext cx="6885470" cy="827772"/>
          </a:xfrm>
          <a:prstGeom prst="rect">
            <a:avLst/>
          </a:prstGeom>
          <a:noFill/>
          <a:ln>
            <a:noFill/>
          </a:ln>
        </p:spPr>
        <p:txBody>
          <a:bodyPr lIns="91425" tIns="45700" rIns="91425" bIns="45700" anchor="ctr" anchorCtr="0">
            <a:noAutofit/>
          </a:bodyPr>
          <a:lstStyle/>
          <a:p>
            <a:pPr marL="0" marR="0" lvl="0" indent="0" algn="l" rtl="0">
              <a:spcBef>
                <a:spcPts val="0"/>
              </a:spcBef>
              <a:buClr>
                <a:schemeClr val="dk1"/>
              </a:buClr>
              <a:buSzPct val="25000"/>
              <a:buFont typeface="Arial"/>
              <a:buNone/>
            </a:pPr>
            <a:r>
              <a:rPr lang="de-AT" sz="2400" b="0" i="0" u="none" strike="noStrike" cap="none" dirty="0" smtClean="0">
                <a:solidFill>
                  <a:schemeClr val="dk1"/>
                </a:solidFill>
                <a:latin typeface="Arial"/>
                <a:ea typeface="Arial"/>
                <a:cs typeface="Arial"/>
                <a:sym typeface="Arial"/>
              </a:rPr>
              <a:t>Aktivität (1/2)</a:t>
            </a:r>
            <a:r>
              <a:rPr lang="de-AT" sz="3200" b="0" i="0" u="none" strike="noStrike" cap="none" dirty="0" smtClean="0">
                <a:solidFill>
                  <a:schemeClr val="dk1"/>
                </a:solidFill>
                <a:latin typeface="Arial"/>
                <a:ea typeface="Arial"/>
                <a:cs typeface="Arial"/>
                <a:sym typeface="Arial"/>
              </a:rPr>
              <a:t/>
            </a:r>
            <a:br>
              <a:rPr lang="de-AT" sz="3200" b="0" i="0" u="none" strike="noStrike" cap="none" dirty="0" smtClean="0">
                <a:solidFill>
                  <a:schemeClr val="dk1"/>
                </a:solidFill>
                <a:latin typeface="Arial"/>
                <a:ea typeface="Arial"/>
                <a:cs typeface="Arial"/>
                <a:sym typeface="Arial"/>
              </a:rPr>
            </a:br>
            <a:endParaRPr lang="de-AT" sz="3200" b="0" i="0" u="none" strike="noStrike" cap="none" dirty="0">
              <a:solidFill>
                <a:schemeClr val="dk1"/>
              </a:solidFill>
              <a:latin typeface="Arial"/>
              <a:ea typeface="Arial"/>
              <a:cs typeface="Arial"/>
              <a:sym typeface="Arial"/>
            </a:endParaRPr>
          </a:p>
        </p:txBody>
      </p:sp>
      <p:sp>
        <p:nvSpPr>
          <p:cNvPr id="113" name="Shape 113"/>
          <p:cNvSpPr txBox="1">
            <a:spLocks noGrp="1"/>
          </p:cNvSpPr>
          <p:nvPr>
            <p:ph type="subTitle" idx="1"/>
          </p:nvPr>
        </p:nvSpPr>
        <p:spPr>
          <a:xfrm>
            <a:off x="1141996" y="1524000"/>
            <a:ext cx="6630400" cy="4894729"/>
          </a:xfrm>
          <a:prstGeom prst="rect">
            <a:avLst/>
          </a:prstGeom>
          <a:noFill/>
          <a:ln>
            <a:noFill/>
          </a:ln>
        </p:spPr>
        <p:txBody>
          <a:bodyPr lIns="91425" tIns="45700" rIns="91425" bIns="45700" anchor="t" anchorCtr="0">
            <a:noAutofit/>
          </a:bodyPr>
          <a:lstStyle/>
          <a:p>
            <a:pPr marL="4763" marR="0" lvl="0" indent="-4763" algn="just" rtl="0">
              <a:spcBef>
                <a:spcPts val="440"/>
              </a:spcBef>
              <a:buClr>
                <a:srgbClr val="888888"/>
              </a:buClr>
              <a:buSzPct val="25000"/>
              <a:buFont typeface="Arial"/>
              <a:buNone/>
            </a:pPr>
            <a:r>
              <a:rPr lang="en-GB" sz="1600" b="0" i="0" u="none" strike="noStrike" cap="none" dirty="0" smtClean="0">
                <a:solidFill>
                  <a:srgbClr val="888888"/>
                </a:solidFill>
                <a:latin typeface="Arial"/>
                <a:ea typeface="Arial"/>
                <a:cs typeface="Arial"/>
                <a:sym typeface="Arial"/>
              </a:rPr>
              <a:t>3. </a:t>
            </a:r>
            <a:r>
              <a:rPr lang="en-GB" sz="1600" dirty="0" smtClean="0"/>
              <a:t>Assessment</a:t>
            </a:r>
            <a:endParaRPr lang="en-GB" sz="1600" b="0" i="0" u="none" strike="noStrike" cap="none" dirty="0" smtClean="0">
              <a:solidFill>
                <a:srgbClr val="888888"/>
              </a:solidFill>
              <a:latin typeface="Arial"/>
              <a:ea typeface="Arial"/>
              <a:cs typeface="Arial"/>
              <a:sym typeface="Arial"/>
            </a:endParaRPr>
          </a:p>
          <a:p>
            <a:pPr marL="1250950" marR="0" lvl="0" indent="-895350" algn="just" rtl="0">
              <a:spcBef>
                <a:spcPts val="440"/>
              </a:spcBef>
              <a:buClr>
                <a:srgbClr val="888888"/>
              </a:buClr>
              <a:buSzPct val="100000"/>
            </a:pPr>
            <a:r>
              <a:rPr lang="en-GB" sz="1400" b="0" i="0" u="none" strike="noStrike" cap="none" dirty="0" smtClean="0">
                <a:solidFill>
                  <a:srgbClr val="888888"/>
                </a:solidFill>
                <a:latin typeface="Arial"/>
                <a:ea typeface="Arial"/>
                <a:cs typeface="Arial"/>
                <a:sym typeface="Arial"/>
              </a:rPr>
              <a:t>Objective: The moderating person evaluates the dynamic and assesses the group process according to </a:t>
            </a:r>
            <a:r>
              <a:rPr lang="en-GB" sz="1400" dirty="0" smtClean="0"/>
              <a:t>the following questions which are discussed </a:t>
            </a:r>
            <a:r>
              <a:rPr lang="en-GB" sz="1400" dirty="0" err="1" smtClean="0"/>
              <a:t>inthe</a:t>
            </a:r>
            <a:r>
              <a:rPr lang="en-GB" sz="1400" dirty="0" smtClean="0"/>
              <a:t> group:</a:t>
            </a:r>
            <a:endParaRPr lang="en-GB" sz="1400" dirty="0" smtClean="0"/>
          </a:p>
          <a:p>
            <a:pPr marL="896938" marR="0" lvl="0" indent="-182563" algn="l" rtl="0">
              <a:spcBef>
                <a:spcPts val="440"/>
              </a:spcBef>
              <a:buClr>
                <a:srgbClr val="888888"/>
              </a:buClr>
              <a:buSzPct val="100000"/>
              <a:buFont typeface="Symbol" pitchFamily="18" charset="2"/>
              <a:buChar char="-"/>
            </a:pPr>
            <a:r>
              <a:rPr lang="en-GB" sz="1400" b="0" i="0" u="none" strike="noStrike" cap="none" dirty="0" smtClean="0">
                <a:solidFill>
                  <a:srgbClr val="888888"/>
                </a:solidFill>
                <a:latin typeface="Arial"/>
                <a:ea typeface="Arial"/>
                <a:cs typeface="Arial"/>
                <a:sym typeface="Arial"/>
              </a:rPr>
              <a:t>Did everyone got to participate?</a:t>
            </a:r>
          </a:p>
          <a:p>
            <a:pPr marL="896938" marR="0" lvl="0" indent="-182563" algn="l" rtl="0">
              <a:spcBef>
                <a:spcPts val="440"/>
              </a:spcBef>
              <a:buClr>
                <a:srgbClr val="888888"/>
              </a:buClr>
              <a:buSzPct val="100000"/>
              <a:buFont typeface="Symbol" pitchFamily="18" charset="2"/>
              <a:buChar char="-"/>
            </a:pPr>
            <a:r>
              <a:rPr lang="en-GB" sz="1400" dirty="0" smtClean="0"/>
              <a:t>Did everyone feel </a:t>
            </a:r>
            <a:r>
              <a:rPr lang="en-GB" sz="1400" dirty="0" smtClean="0"/>
              <a:t>to have been heard? </a:t>
            </a:r>
            <a:endParaRPr lang="en-GB" sz="1400" dirty="0" smtClean="0"/>
          </a:p>
          <a:p>
            <a:pPr marL="896938" marR="0" lvl="0" indent="-182563" algn="l" rtl="0">
              <a:spcBef>
                <a:spcPts val="440"/>
              </a:spcBef>
              <a:buClr>
                <a:srgbClr val="888888"/>
              </a:buClr>
              <a:buSzPct val="100000"/>
              <a:buFont typeface="Symbol" pitchFamily="18" charset="2"/>
              <a:buChar char="-"/>
            </a:pPr>
            <a:r>
              <a:rPr lang="en-GB" sz="1400" dirty="0" smtClean="0"/>
              <a:t>Did anyone feel excluded, disregarded, patronised?</a:t>
            </a:r>
          </a:p>
          <a:p>
            <a:pPr marL="896938" marR="0" lvl="0" indent="-182563" algn="l" rtl="0">
              <a:spcBef>
                <a:spcPts val="440"/>
              </a:spcBef>
              <a:buClr>
                <a:srgbClr val="888888"/>
              </a:buClr>
              <a:buSzPct val="100000"/>
              <a:buFont typeface="Symbol" pitchFamily="18" charset="2"/>
              <a:buChar char="-"/>
            </a:pPr>
            <a:r>
              <a:rPr lang="en-GB" sz="1400" dirty="0" smtClean="0"/>
              <a:t>Did anyone put himself/herself excessively in the </a:t>
            </a:r>
            <a:r>
              <a:rPr lang="en-GB" sz="1400" dirty="0" err="1" smtClean="0"/>
              <a:t>center</a:t>
            </a:r>
            <a:r>
              <a:rPr lang="en-GB" sz="1400" dirty="0" smtClean="0"/>
              <a:t>? </a:t>
            </a:r>
          </a:p>
          <a:p>
            <a:pPr marL="896938" marR="0" lvl="0" indent="-182563" algn="l" rtl="0">
              <a:spcBef>
                <a:spcPts val="440"/>
              </a:spcBef>
              <a:buClr>
                <a:srgbClr val="888888"/>
              </a:buClr>
              <a:buSzPct val="100000"/>
              <a:buFont typeface="Symbol" pitchFamily="18" charset="2"/>
              <a:buChar char="-"/>
            </a:pPr>
            <a:r>
              <a:rPr lang="en-GB" sz="1400" dirty="0" smtClean="0"/>
              <a:t>Who were those affected? </a:t>
            </a:r>
            <a:br>
              <a:rPr lang="en-GB" sz="1400" dirty="0" smtClean="0"/>
            </a:br>
            <a:r>
              <a:rPr lang="en-GB" sz="1400" dirty="0" smtClean="0"/>
              <a:t>Elderly; younger people; group members with </a:t>
            </a:r>
            <a:r>
              <a:rPr lang="en-GB" sz="1400" dirty="0" smtClean="0"/>
              <a:t>a different ethnical, cultural origin; people who are less capable of the language used in discussion; </a:t>
            </a:r>
            <a:r>
              <a:rPr lang="en-GB" sz="1400" dirty="0" err="1" smtClean="0"/>
              <a:t>peopele</a:t>
            </a:r>
            <a:r>
              <a:rPr lang="en-GB" sz="1400" dirty="0" smtClean="0"/>
              <a:t> with physical or psychological impairments etc.? </a:t>
            </a:r>
            <a:r>
              <a:rPr lang="en-GB" sz="1400" dirty="0" smtClean="0"/>
              <a:t/>
            </a:r>
            <a:br>
              <a:rPr lang="en-GB" sz="1400" dirty="0" smtClean="0"/>
            </a:br>
            <a:r>
              <a:rPr lang="en-GB" sz="1400" dirty="0" err="1" smtClean="0"/>
              <a:t>Haben</a:t>
            </a:r>
            <a:r>
              <a:rPr lang="en-GB" sz="1400" dirty="0" smtClean="0"/>
              <a:t> </a:t>
            </a:r>
            <a:r>
              <a:rPr lang="en-GB" sz="1400" dirty="0" err="1" smtClean="0"/>
              <a:t>sich</a:t>
            </a:r>
            <a:r>
              <a:rPr lang="en-GB" sz="1400" dirty="0" smtClean="0"/>
              <a:t> </a:t>
            </a:r>
            <a:r>
              <a:rPr lang="en-GB" sz="1400" dirty="0" err="1" smtClean="0"/>
              <a:t>alle</a:t>
            </a:r>
            <a:r>
              <a:rPr lang="en-GB" sz="1400" dirty="0" smtClean="0"/>
              <a:t> </a:t>
            </a:r>
            <a:r>
              <a:rPr lang="en-GB" sz="1400" dirty="0" err="1" smtClean="0"/>
              <a:t>geleichermaßen</a:t>
            </a:r>
            <a:r>
              <a:rPr lang="en-GB" sz="1400" dirty="0" smtClean="0"/>
              <a:t> in </a:t>
            </a:r>
            <a:r>
              <a:rPr lang="en-GB" sz="1400" dirty="0" err="1" smtClean="0"/>
              <a:t>der</a:t>
            </a:r>
            <a:r>
              <a:rPr lang="en-GB" sz="1400" dirty="0" smtClean="0"/>
              <a:t> </a:t>
            </a:r>
            <a:r>
              <a:rPr lang="en-GB" sz="1400" dirty="0" err="1" smtClean="0"/>
              <a:t>Gruppe</a:t>
            </a:r>
            <a:r>
              <a:rPr lang="en-GB" sz="1400" dirty="0" smtClean="0"/>
              <a:t> </a:t>
            </a:r>
            <a:r>
              <a:rPr lang="en-GB" sz="1400" dirty="0" err="1" smtClean="0"/>
              <a:t>akzeptiert</a:t>
            </a:r>
            <a:r>
              <a:rPr lang="en-GB" sz="1400" dirty="0" smtClean="0"/>
              <a:t> </a:t>
            </a:r>
            <a:r>
              <a:rPr lang="en-GB" sz="1400" dirty="0" err="1" smtClean="0"/>
              <a:t>gefühlt</a:t>
            </a:r>
            <a:r>
              <a:rPr lang="en-GB" sz="1400" dirty="0" smtClean="0"/>
              <a:t>?</a:t>
            </a:r>
          </a:p>
          <a:p>
            <a:pPr marL="896938" marR="0" lvl="0" indent="-182563" algn="l" rtl="0">
              <a:spcBef>
                <a:spcPts val="440"/>
              </a:spcBef>
              <a:buClr>
                <a:srgbClr val="888888"/>
              </a:buClr>
              <a:buSzPct val="100000"/>
              <a:buFont typeface="Symbol" pitchFamily="18" charset="2"/>
              <a:buChar char="-"/>
            </a:pPr>
            <a:r>
              <a:rPr lang="en-GB" sz="1400" dirty="0" smtClean="0"/>
              <a:t>Was the group </a:t>
            </a:r>
            <a:r>
              <a:rPr lang="en-GB" sz="1400" dirty="0" err="1" smtClean="0"/>
              <a:t>dyncamic</a:t>
            </a:r>
            <a:r>
              <a:rPr lang="en-GB" sz="1400" dirty="0" smtClean="0"/>
              <a:t> influenced by a </a:t>
            </a:r>
            <a:r>
              <a:rPr lang="en-GB" sz="1400" dirty="0" err="1" smtClean="0"/>
              <a:t>hirachical</a:t>
            </a:r>
            <a:r>
              <a:rPr lang="en-GB" sz="1400" dirty="0" smtClean="0"/>
              <a:t> structure?</a:t>
            </a:r>
          </a:p>
          <a:p>
            <a:pPr marL="896938" marR="0" lvl="0" indent="-182563" algn="l" rtl="0">
              <a:spcBef>
                <a:spcPts val="440"/>
              </a:spcBef>
              <a:buClr>
                <a:srgbClr val="888888"/>
              </a:buClr>
              <a:buSzPct val="100000"/>
              <a:buFont typeface="Symbol" pitchFamily="18" charset="2"/>
              <a:buChar char="-"/>
            </a:pPr>
            <a:r>
              <a:rPr lang="en-GB" sz="1400" dirty="0" smtClean="0"/>
              <a:t>Was it a group discussion where in the end all participants met on an equal footage and potentials and </a:t>
            </a:r>
            <a:r>
              <a:rPr lang="en-GB" sz="1400" dirty="0" err="1" smtClean="0"/>
              <a:t>ressources</a:t>
            </a:r>
            <a:r>
              <a:rPr lang="en-GB" sz="1400" dirty="0" smtClean="0"/>
              <a:t> of everyone could be taken advantage of?</a:t>
            </a:r>
          </a:p>
          <a:p>
            <a:pPr marL="355600" marR="0" lvl="0" indent="0" algn="just" rtl="0">
              <a:spcBef>
                <a:spcPts val="440"/>
              </a:spcBef>
              <a:buClr>
                <a:srgbClr val="888888"/>
              </a:buClr>
              <a:buSzPct val="100000"/>
              <a:buFont typeface="Noto Symbol"/>
              <a:buChar char="❖"/>
            </a:pPr>
            <a:endParaRPr lang="en-GB" sz="600" b="0" i="0" u="none" strike="noStrike" cap="none" dirty="0" smtClean="0">
              <a:solidFill>
                <a:srgbClr val="888888"/>
              </a:solidFill>
              <a:latin typeface="Arial"/>
              <a:ea typeface="Arial"/>
              <a:cs typeface="Arial"/>
              <a:sym typeface="Arial"/>
            </a:endParaRPr>
          </a:p>
          <a:p>
            <a:pPr marL="355600" marR="0" lvl="0" indent="0" algn="just" rtl="0">
              <a:spcBef>
                <a:spcPts val="440"/>
              </a:spcBef>
              <a:buClr>
                <a:srgbClr val="888888"/>
              </a:buClr>
              <a:buSzPct val="100000"/>
            </a:pPr>
            <a:r>
              <a:rPr lang="en-GB" sz="1400" b="0" i="0" u="none" strike="noStrike" cap="none" dirty="0" smtClean="0">
                <a:solidFill>
                  <a:srgbClr val="888888"/>
                </a:solidFill>
                <a:latin typeface="Arial"/>
                <a:ea typeface="Arial"/>
                <a:cs typeface="Arial"/>
                <a:sym typeface="Arial"/>
              </a:rPr>
              <a:t>Duration: 20 min</a:t>
            </a:r>
          </a:p>
          <a:p>
            <a:pPr marL="0" marR="0" lvl="0" indent="0" algn="just" rtl="0">
              <a:spcBef>
                <a:spcPts val="440"/>
              </a:spcBef>
              <a:buClr>
                <a:srgbClr val="888888"/>
              </a:buClr>
              <a:buSzPct val="100000"/>
              <a:buFont typeface="Arial"/>
              <a:buNone/>
            </a:pPr>
            <a:endParaRPr lang="en-GB" sz="1600" b="0" i="0" u="none" strike="noStrike" cap="none" dirty="0">
              <a:solidFill>
                <a:srgbClr val="888888"/>
              </a:solidFill>
              <a:latin typeface="Arial"/>
              <a:ea typeface="Arial"/>
              <a:cs typeface="Arial"/>
              <a:sym typeface="Arial"/>
            </a:endParaRPr>
          </a:p>
        </p:txBody>
      </p:sp>
      <p:sp>
        <p:nvSpPr>
          <p:cNvPr id="114" name="Shape 114"/>
          <p:cNvSpPr txBox="1"/>
          <p:nvPr/>
        </p:nvSpPr>
        <p:spPr>
          <a:xfrm>
            <a:off x="1531170" y="189921"/>
            <a:ext cx="5234468" cy="759692"/>
          </a:xfrm>
          <a:prstGeom prst="rect">
            <a:avLst/>
          </a:prstGeom>
          <a:noFill/>
          <a:ln>
            <a:noFill/>
          </a:ln>
        </p:spPr>
        <p:txBody>
          <a:bodyPr lIns="91425" tIns="45700" rIns="91425" bIns="45700" anchor="t" anchorCtr="0">
            <a:noAutofit/>
          </a:bodyPr>
          <a:lstStyle/>
          <a:p>
            <a:pPr marL="0" marR="0" lvl="0" indent="0" algn="ctr" rtl="0">
              <a:spcBef>
                <a:spcPts val="0"/>
              </a:spcBef>
              <a:buClr>
                <a:srgbClr val="888888"/>
              </a:buClr>
              <a:buSzPct val="25000"/>
              <a:buFont typeface="Arial"/>
              <a:buNone/>
            </a:pPr>
            <a:r>
              <a:rPr lang="de-AT" sz="2400" b="0" i="0" u="none" strike="noStrike" cap="none" dirty="0" smtClean="0">
                <a:solidFill>
                  <a:srgbClr val="888888"/>
                </a:solidFill>
                <a:latin typeface="Arial"/>
                <a:ea typeface="Arial"/>
                <a:cs typeface="Arial"/>
                <a:sym typeface="Arial"/>
              </a:rPr>
              <a:t>Open Professional </a:t>
            </a:r>
            <a:r>
              <a:rPr lang="de-AT" sz="2400" b="0" i="0" u="none" strike="noStrike" cap="none" dirty="0" err="1" smtClean="0">
                <a:solidFill>
                  <a:srgbClr val="888888"/>
                </a:solidFill>
                <a:latin typeface="Arial"/>
                <a:ea typeface="Arial"/>
                <a:cs typeface="Arial"/>
                <a:sym typeface="Arial"/>
              </a:rPr>
              <a:t>Collaboration</a:t>
            </a:r>
            <a:r>
              <a:rPr lang="de-AT" sz="2400" b="0" i="0" u="none" strike="noStrike" cap="none" dirty="0" smtClean="0">
                <a:solidFill>
                  <a:srgbClr val="888888"/>
                </a:solidFill>
                <a:latin typeface="Arial"/>
                <a:ea typeface="Arial"/>
                <a:cs typeface="Arial"/>
                <a:sym typeface="Arial"/>
              </a:rPr>
              <a:t> </a:t>
            </a:r>
          </a:p>
          <a:p>
            <a:pPr marL="0" marR="0" lvl="0" indent="0" algn="ctr" rtl="0">
              <a:spcBef>
                <a:spcPts val="480"/>
              </a:spcBef>
              <a:buClr>
                <a:srgbClr val="888888"/>
              </a:buClr>
              <a:buSzPct val="25000"/>
              <a:buFont typeface="Arial"/>
              <a:buNone/>
            </a:pPr>
            <a:r>
              <a:rPr lang="de-AT" sz="2400" b="0" i="0" u="none" strike="noStrike" cap="none" dirty="0" err="1" smtClean="0">
                <a:solidFill>
                  <a:srgbClr val="888888"/>
                </a:solidFill>
                <a:latin typeface="Arial"/>
                <a:ea typeface="Arial"/>
                <a:cs typeface="Arial"/>
                <a:sym typeface="Arial"/>
              </a:rPr>
              <a:t>for</a:t>
            </a:r>
            <a:r>
              <a:rPr lang="de-AT" sz="2400" b="0" i="0" u="none" strike="noStrike" cap="none" dirty="0" smtClean="0">
                <a:solidFill>
                  <a:srgbClr val="888888"/>
                </a:solidFill>
                <a:latin typeface="Arial"/>
                <a:ea typeface="Arial"/>
                <a:cs typeface="Arial"/>
                <a:sym typeface="Arial"/>
              </a:rPr>
              <a:t> Innovation </a:t>
            </a:r>
            <a:endParaRPr lang="de-AT" sz="2400" b="0" i="0" u="none" strike="noStrike" cap="none" dirty="0">
              <a:solidFill>
                <a:srgbClr val="888888"/>
              </a:solidFill>
              <a:latin typeface="Arial"/>
              <a:ea typeface="Arial"/>
              <a:cs typeface="Arial"/>
              <a:sym typeface="Arial"/>
            </a:endParaRP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Shape 121"/>
          <p:cNvSpPr txBox="1">
            <a:spLocks noGrp="1"/>
          </p:cNvSpPr>
          <p:nvPr>
            <p:ph type="ctrTitle"/>
          </p:nvPr>
        </p:nvSpPr>
        <p:spPr>
          <a:xfrm>
            <a:off x="1141996" y="1129553"/>
            <a:ext cx="6684192" cy="1498143"/>
          </a:xfrm>
          <a:prstGeom prst="rect">
            <a:avLst/>
          </a:prstGeom>
          <a:noFill/>
          <a:ln>
            <a:noFill/>
          </a:ln>
        </p:spPr>
        <p:txBody>
          <a:bodyPr lIns="91425" tIns="45700" rIns="91425" bIns="45700" anchor="ctr" anchorCtr="0">
            <a:noAutofit/>
          </a:bodyPr>
          <a:lstStyle/>
          <a:p>
            <a:pPr marL="0" marR="0" lvl="0" indent="0" algn="l" rtl="0">
              <a:spcBef>
                <a:spcPts val="0"/>
              </a:spcBef>
              <a:buClr>
                <a:schemeClr val="dk1"/>
              </a:buClr>
              <a:buSzPct val="25000"/>
              <a:buFont typeface="Arial"/>
              <a:buNone/>
            </a:pPr>
            <a:r>
              <a:rPr lang="en-GB" sz="2000" dirty="0" smtClean="0"/>
              <a:t>To take decisions in a by diversity characterised group by consensus requires to fulfil previous conditions</a:t>
            </a:r>
            <a:r>
              <a:rPr lang="en-GB" sz="2000" b="0" i="0" u="none" strike="noStrike" cap="none" dirty="0" smtClean="0">
                <a:solidFill>
                  <a:schemeClr val="dk1"/>
                </a:solidFill>
                <a:latin typeface="Arial"/>
                <a:ea typeface="Arial"/>
                <a:cs typeface="Arial"/>
                <a:sym typeface="Arial"/>
              </a:rPr>
              <a:t>:</a:t>
            </a:r>
            <a:endParaRPr lang="en-GB" sz="2400" b="0" i="0" u="none" strike="noStrike" cap="none" dirty="0">
              <a:solidFill>
                <a:schemeClr val="dk1"/>
              </a:solidFill>
              <a:latin typeface="Arial"/>
              <a:ea typeface="Arial"/>
              <a:cs typeface="Arial"/>
              <a:sym typeface="Arial"/>
            </a:endParaRPr>
          </a:p>
        </p:txBody>
      </p:sp>
      <p:sp>
        <p:nvSpPr>
          <p:cNvPr id="122" name="Shape 122"/>
          <p:cNvSpPr txBox="1">
            <a:spLocks noGrp="1"/>
          </p:cNvSpPr>
          <p:nvPr>
            <p:ph type="subTitle" idx="1"/>
          </p:nvPr>
        </p:nvSpPr>
        <p:spPr>
          <a:xfrm>
            <a:off x="1141996" y="2627697"/>
            <a:ext cx="7365510" cy="3844822"/>
          </a:xfrm>
          <a:prstGeom prst="rect">
            <a:avLst/>
          </a:prstGeom>
          <a:noFill/>
          <a:ln>
            <a:noFill/>
          </a:ln>
        </p:spPr>
        <p:txBody>
          <a:bodyPr lIns="91425" tIns="45700" rIns="91425" bIns="45700" anchor="t" anchorCtr="0">
            <a:noAutofit/>
          </a:bodyPr>
          <a:lstStyle/>
          <a:p>
            <a:pPr marL="627063" marR="0" lvl="0" indent="-271463" algn="just" rtl="0">
              <a:spcBef>
                <a:spcPts val="0"/>
              </a:spcBef>
              <a:buClr>
                <a:srgbClr val="888888"/>
              </a:buClr>
              <a:buSzPct val="100000"/>
              <a:buFont typeface="Arial" pitchFamily="34" charset="0"/>
              <a:buChar char="•"/>
            </a:pPr>
            <a:r>
              <a:rPr lang="en-GB" sz="2000" b="0" i="0" u="none" strike="noStrike" cap="none" dirty="0" smtClean="0">
                <a:solidFill>
                  <a:srgbClr val="888888"/>
                </a:solidFill>
                <a:latin typeface="Arial"/>
                <a:ea typeface="Arial"/>
                <a:cs typeface="Arial"/>
                <a:sym typeface="Arial"/>
              </a:rPr>
              <a:t>Common goal: Everyone who attends the meeting must have a common interest</a:t>
            </a:r>
            <a:r>
              <a:rPr lang="en-GB" sz="2000" dirty="0" smtClean="0"/>
              <a:t>. </a:t>
            </a:r>
            <a:endParaRPr lang="en-GB" sz="2000" b="0" i="0" u="none" strike="noStrike" cap="none" dirty="0" smtClean="0">
              <a:solidFill>
                <a:srgbClr val="888888"/>
              </a:solidFill>
              <a:latin typeface="Arial"/>
              <a:ea typeface="Arial"/>
              <a:cs typeface="Arial"/>
              <a:sym typeface="Arial"/>
            </a:endParaRPr>
          </a:p>
          <a:p>
            <a:pPr marL="627063" marR="0" lvl="0" indent="-271463" algn="just" rtl="0">
              <a:spcBef>
                <a:spcPts val="440"/>
              </a:spcBef>
              <a:buClr>
                <a:srgbClr val="888888"/>
              </a:buClr>
              <a:buSzPct val="100000"/>
              <a:buFont typeface="Arial" pitchFamily="34" charset="0"/>
              <a:buChar char="•"/>
            </a:pPr>
            <a:r>
              <a:rPr lang="en-GB" sz="2000" b="0" i="0" u="none" strike="noStrike" cap="none" dirty="0" smtClean="0">
                <a:solidFill>
                  <a:srgbClr val="888888"/>
                </a:solidFill>
                <a:latin typeface="Arial"/>
                <a:ea typeface="Arial"/>
                <a:cs typeface="Arial"/>
                <a:sym typeface="Arial"/>
              </a:rPr>
              <a:t>Commitment to consensus: Consensus requires commitment, patience, tolerance and a willingness to put the group above. </a:t>
            </a:r>
          </a:p>
          <a:p>
            <a:pPr marL="627063" marR="0" lvl="0" indent="-271463" algn="just" rtl="0">
              <a:spcBef>
                <a:spcPts val="440"/>
              </a:spcBef>
              <a:buClr>
                <a:srgbClr val="888888"/>
              </a:buClr>
              <a:buSzPct val="100000"/>
              <a:buFont typeface="Arial" pitchFamily="34" charset="0"/>
              <a:buChar char="•"/>
            </a:pPr>
            <a:r>
              <a:rPr lang="en-GB" sz="2000" b="0" i="0" u="none" strike="noStrike" cap="none" dirty="0" smtClean="0">
                <a:solidFill>
                  <a:srgbClr val="888888"/>
                </a:solidFill>
                <a:latin typeface="Arial"/>
                <a:ea typeface="Arial"/>
                <a:cs typeface="Arial"/>
                <a:sym typeface="Arial"/>
              </a:rPr>
              <a:t>Enough time.</a:t>
            </a:r>
          </a:p>
          <a:p>
            <a:pPr marL="627063" marR="0" lvl="0" indent="-271463" algn="just" rtl="0">
              <a:spcBef>
                <a:spcPts val="440"/>
              </a:spcBef>
              <a:buClr>
                <a:srgbClr val="888888"/>
              </a:buClr>
              <a:buSzPct val="100000"/>
              <a:buFont typeface="Arial" pitchFamily="34" charset="0"/>
              <a:buChar char="•"/>
            </a:pPr>
            <a:r>
              <a:rPr lang="en-GB" sz="2000" b="0" i="0" u="none" strike="noStrike" cap="none" dirty="0" smtClean="0">
                <a:solidFill>
                  <a:srgbClr val="888888"/>
                </a:solidFill>
                <a:latin typeface="Arial"/>
                <a:ea typeface="Arial"/>
                <a:cs typeface="Arial"/>
                <a:sym typeface="Arial"/>
              </a:rPr>
              <a:t>Clear process: It is essential that the entire group understands the process using the meeting</a:t>
            </a:r>
            <a:r>
              <a:rPr lang="en-GB" sz="2000" dirty="0" smtClean="0"/>
              <a:t>. </a:t>
            </a:r>
            <a:endParaRPr lang="en-GB" sz="2000" b="0" i="0" u="none" strike="noStrike" cap="none" dirty="0" smtClean="0">
              <a:solidFill>
                <a:srgbClr val="888888"/>
              </a:solidFill>
              <a:latin typeface="Arial"/>
              <a:ea typeface="Arial"/>
              <a:cs typeface="Arial"/>
              <a:sym typeface="Arial"/>
            </a:endParaRPr>
          </a:p>
          <a:p>
            <a:pPr marL="627063" marR="0" lvl="0" indent="-271463" algn="just" rtl="0">
              <a:spcBef>
                <a:spcPts val="440"/>
              </a:spcBef>
              <a:buClr>
                <a:srgbClr val="888888"/>
              </a:buClr>
              <a:buSzPct val="100000"/>
              <a:buFont typeface="Arial" pitchFamily="34" charset="0"/>
              <a:buChar char="•"/>
            </a:pPr>
            <a:r>
              <a:rPr lang="en-GB" sz="2000" b="0" i="0" u="none" strike="noStrike" cap="none" dirty="0" smtClean="0">
                <a:solidFill>
                  <a:srgbClr val="888888"/>
                </a:solidFill>
                <a:latin typeface="Arial"/>
                <a:ea typeface="Arial"/>
                <a:cs typeface="Arial"/>
                <a:sym typeface="Arial"/>
              </a:rPr>
              <a:t>Good dynamic and active participation: appoint one or more moderators.</a:t>
            </a:r>
          </a:p>
          <a:p>
            <a:pPr marL="0" marR="0" lvl="0" indent="0" algn="just" rtl="0">
              <a:spcBef>
                <a:spcPts val="440"/>
              </a:spcBef>
              <a:buClr>
                <a:srgbClr val="888888"/>
              </a:buClr>
              <a:buSzPct val="100000"/>
              <a:buFont typeface="Arial"/>
              <a:buNone/>
            </a:pPr>
            <a:endParaRPr lang="en-GB" sz="2200" b="0" i="0" u="none" strike="noStrike" cap="none" dirty="0">
              <a:solidFill>
                <a:srgbClr val="888888"/>
              </a:solidFill>
              <a:latin typeface="Arial"/>
              <a:ea typeface="Arial"/>
              <a:cs typeface="Arial"/>
              <a:sym typeface="Arial"/>
            </a:endParaRPr>
          </a:p>
        </p:txBody>
      </p:sp>
      <p:sp>
        <p:nvSpPr>
          <p:cNvPr id="123" name="Shape 123"/>
          <p:cNvSpPr txBox="1"/>
          <p:nvPr/>
        </p:nvSpPr>
        <p:spPr>
          <a:xfrm>
            <a:off x="1531170" y="189921"/>
            <a:ext cx="5234468" cy="759692"/>
          </a:xfrm>
          <a:prstGeom prst="rect">
            <a:avLst/>
          </a:prstGeom>
          <a:noFill/>
          <a:ln>
            <a:noFill/>
          </a:ln>
        </p:spPr>
        <p:txBody>
          <a:bodyPr lIns="91425" tIns="45700" rIns="91425" bIns="45700" anchor="t" anchorCtr="0">
            <a:noAutofit/>
          </a:bodyPr>
          <a:lstStyle/>
          <a:p>
            <a:pPr marL="0" marR="0" lvl="0" indent="0" algn="ctr" rtl="0">
              <a:spcBef>
                <a:spcPts val="0"/>
              </a:spcBef>
              <a:buClr>
                <a:srgbClr val="888888"/>
              </a:buClr>
              <a:buSzPct val="25000"/>
              <a:buFont typeface="Arial"/>
              <a:buNone/>
            </a:pPr>
            <a:r>
              <a:rPr lang="de-AT" sz="2400" b="0" i="0" u="none" strike="noStrike" cap="none" smtClean="0">
                <a:solidFill>
                  <a:srgbClr val="888888"/>
                </a:solidFill>
                <a:latin typeface="Arial"/>
                <a:ea typeface="Arial"/>
                <a:cs typeface="Arial"/>
                <a:sym typeface="Arial"/>
              </a:rPr>
              <a:t>Open Professional Collaboration </a:t>
            </a:r>
          </a:p>
          <a:p>
            <a:pPr marL="0" marR="0" lvl="0" indent="0" algn="ctr" rtl="0">
              <a:spcBef>
                <a:spcPts val="480"/>
              </a:spcBef>
              <a:buClr>
                <a:srgbClr val="888888"/>
              </a:buClr>
              <a:buSzPct val="25000"/>
              <a:buFont typeface="Arial"/>
              <a:buNone/>
            </a:pPr>
            <a:r>
              <a:rPr lang="de-AT" sz="2400" b="0" i="0" u="none" strike="noStrike" cap="none" smtClean="0">
                <a:solidFill>
                  <a:srgbClr val="888888"/>
                </a:solidFill>
                <a:latin typeface="Arial"/>
                <a:ea typeface="Arial"/>
                <a:cs typeface="Arial"/>
                <a:sym typeface="Arial"/>
              </a:rPr>
              <a:t>for Innovation </a:t>
            </a:r>
            <a:endParaRPr lang="de-AT" sz="2400" b="0" i="0" u="none" strike="noStrike" cap="none">
              <a:solidFill>
                <a:srgbClr val="888888"/>
              </a:solidFill>
              <a:latin typeface="Arial"/>
              <a:ea typeface="Arial"/>
              <a:cs typeface="Arial"/>
              <a:sym typeface="Arial"/>
            </a:endParaRPr>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Shape 128"/>
          <p:cNvSpPr txBox="1">
            <a:spLocks noGrp="1"/>
          </p:cNvSpPr>
          <p:nvPr>
            <p:ph type="subTitle" idx="1"/>
          </p:nvPr>
        </p:nvSpPr>
        <p:spPr>
          <a:xfrm>
            <a:off x="1141999" y="973373"/>
            <a:ext cx="6630400" cy="2172230"/>
          </a:xfrm>
          <a:prstGeom prst="rect">
            <a:avLst/>
          </a:prstGeom>
          <a:noFill/>
          <a:ln>
            <a:noFill/>
          </a:ln>
        </p:spPr>
        <p:txBody>
          <a:bodyPr lIns="91425" tIns="45700" rIns="91425" bIns="45700" anchor="t" anchorCtr="0">
            <a:noAutofit/>
          </a:bodyPr>
          <a:lstStyle/>
          <a:p>
            <a:pPr marL="0" marR="0" lvl="0" indent="0" algn="ctr" rtl="0">
              <a:lnSpc>
                <a:spcPct val="90000"/>
              </a:lnSpc>
              <a:spcBef>
                <a:spcPts val="0"/>
              </a:spcBef>
              <a:buClr>
                <a:srgbClr val="888888"/>
              </a:buClr>
              <a:buSzPct val="25000"/>
              <a:buFont typeface="Arial"/>
              <a:buNone/>
            </a:pPr>
            <a:r>
              <a:rPr lang="en-US" sz="2960" b="0" i="0" u="none" strike="noStrike" cap="none" dirty="0">
                <a:solidFill>
                  <a:srgbClr val="888888"/>
                </a:solidFill>
                <a:latin typeface="Arial"/>
                <a:ea typeface="Arial"/>
                <a:cs typeface="Arial"/>
                <a:sym typeface="Arial"/>
              </a:rPr>
              <a:t>Produced by </a:t>
            </a:r>
            <a:r>
              <a:rPr lang="en-US" sz="2960" b="0" i="0" u="none" strike="noStrike" cap="none" dirty="0" err="1" smtClean="0">
                <a:solidFill>
                  <a:srgbClr val="888888"/>
                </a:solidFill>
                <a:latin typeface="Arial"/>
                <a:ea typeface="Arial"/>
                <a:cs typeface="Arial"/>
                <a:sym typeface="Arial"/>
              </a:rPr>
              <a:t>Auxilium</a:t>
            </a:r>
            <a:r>
              <a:rPr lang="en-US" sz="2960" b="0" i="0" u="none" strike="noStrike" cap="none" dirty="0" smtClean="0">
                <a:solidFill>
                  <a:srgbClr val="888888"/>
                </a:solidFill>
                <a:latin typeface="Arial"/>
                <a:ea typeface="Arial"/>
                <a:cs typeface="Arial"/>
                <a:sym typeface="Arial"/>
              </a:rPr>
              <a:t> </a:t>
            </a:r>
            <a:r>
              <a:rPr lang="en-US" sz="2960" b="0" i="0" u="none" strike="noStrike" cap="none" dirty="0">
                <a:solidFill>
                  <a:srgbClr val="888888"/>
                </a:solidFill>
                <a:latin typeface="Arial"/>
                <a:ea typeface="Arial"/>
                <a:cs typeface="Arial"/>
                <a:sym typeface="Arial"/>
              </a:rPr>
              <a:t>in the framework of Erasmus+ project</a:t>
            </a:r>
            <a:br>
              <a:rPr lang="en-US" sz="2960" b="0" i="0" u="none" strike="noStrike" cap="none" dirty="0">
                <a:solidFill>
                  <a:srgbClr val="888888"/>
                </a:solidFill>
                <a:latin typeface="Arial"/>
                <a:ea typeface="Arial"/>
                <a:cs typeface="Arial"/>
                <a:sym typeface="Arial"/>
              </a:rPr>
            </a:br>
            <a:r>
              <a:rPr lang="en-US" sz="2960" b="0" i="0" u="none" strike="noStrike" cap="none" dirty="0">
                <a:solidFill>
                  <a:srgbClr val="888888"/>
                </a:solidFill>
                <a:latin typeface="Arial"/>
                <a:ea typeface="Arial"/>
                <a:cs typeface="Arial"/>
                <a:sym typeface="Arial"/>
              </a:rPr>
              <a:t>“Open Professional Collaboration for Innovation”</a:t>
            </a:r>
          </a:p>
        </p:txBody>
      </p:sp>
      <p:sp>
        <p:nvSpPr>
          <p:cNvPr id="129" name="Shape 129"/>
          <p:cNvSpPr txBox="1"/>
          <p:nvPr/>
        </p:nvSpPr>
        <p:spPr>
          <a:xfrm>
            <a:off x="1141999" y="2931935"/>
            <a:ext cx="6630400" cy="1365072"/>
          </a:xfrm>
          <a:prstGeom prst="rect">
            <a:avLst/>
          </a:prstGeom>
          <a:noFill/>
          <a:ln>
            <a:noFill/>
          </a:ln>
        </p:spPr>
        <p:txBody>
          <a:bodyPr lIns="91425" tIns="45700" rIns="91425" bIns="45700" anchor="ctr" anchorCtr="0">
            <a:noAutofit/>
          </a:bodyPr>
          <a:lstStyle/>
          <a:p>
            <a:pPr marL="0" marR="0" lvl="0" indent="0" algn="ctr" rtl="0">
              <a:spcBef>
                <a:spcPts val="0"/>
              </a:spcBef>
              <a:buClr>
                <a:srgbClr val="888888"/>
              </a:buClr>
              <a:buSzPct val="25000"/>
              <a:buFont typeface="Arial"/>
              <a:buNone/>
            </a:pPr>
            <a:endParaRPr lang="en-US" sz="3200" b="0" i="0" u="none" strike="noStrike" cap="none" dirty="0">
              <a:solidFill>
                <a:srgbClr val="888888"/>
              </a:solidFill>
              <a:latin typeface="Arial"/>
              <a:ea typeface="Arial"/>
              <a:cs typeface="Arial"/>
              <a:sym typeface="Arial"/>
            </a:endParaRPr>
          </a:p>
        </p:txBody>
      </p:sp>
      <p:sp>
        <p:nvSpPr>
          <p:cNvPr id="130" name="Shape 130"/>
          <p:cNvSpPr txBox="1"/>
          <p:nvPr/>
        </p:nvSpPr>
        <p:spPr>
          <a:xfrm>
            <a:off x="1141999" y="4449407"/>
            <a:ext cx="6630400" cy="1365072"/>
          </a:xfrm>
          <a:prstGeom prst="rect">
            <a:avLst/>
          </a:prstGeom>
          <a:noFill/>
          <a:ln>
            <a:noFill/>
          </a:ln>
        </p:spPr>
        <p:txBody>
          <a:bodyPr lIns="91425" tIns="45700" rIns="91425" bIns="45700" anchor="ctr" anchorCtr="0">
            <a:noAutofit/>
          </a:bodyPr>
          <a:lstStyle/>
          <a:p>
            <a:pPr marL="0" marR="0" lvl="0" indent="0" algn="ctr" rtl="0">
              <a:lnSpc>
                <a:spcPct val="80000"/>
              </a:lnSpc>
              <a:spcBef>
                <a:spcPts val="0"/>
              </a:spcBef>
              <a:buClr>
                <a:srgbClr val="888888"/>
              </a:buClr>
              <a:buSzPct val="25000"/>
              <a:buFont typeface="Arial"/>
              <a:buNone/>
            </a:pPr>
            <a:r>
              <a:rPr lang="en-US" sz="2000" b="0" i="0" u="none" strike="noStrike" cap="none" dirty="0">
                <a:solidFill>
                  <a:srgbClr val="888888"/>
                </a:solidFill>
                <a:latin typeface="Arial"/>
                <a:ea typeface="Arial"/>
                <a:cs typeface="Arial"/>
                <a:sym typeface="Arial"/>
              </a:rPr>
              <a:t>This project has been funded by Erasmus + </a:t>
            </a:r>
            <a:r>
              <a:rPr lang="en-US" sz="2000" b="0" i="0" u="none" strike="noStrike" cap="none" dirty="0" err="1">
                <a:solidFill>
                  <a:srgbClr val="888888"/>
                </a:solidFill>
                <a:latin typeface="Arial"/>
                <a:ea typeface="Arial"/>
                <a:cs typeface="Arial"/>
                <a:sym typeface="Arial"/>
              </a:rPr>
              <a:t>programme</a:t>
            </a:r>
            <a:r>
              <a:rPr lang="en-US" sz="2000" b="0" i="0" u="none" strike="noStrike" cap="none" dirty="0">
                <a:solidFill>
                  <a:srgbClr val="888888"/>
                </a:solidFill>
                <a:latin typeface="Arial"/>
                <a:ea typeface="Arial"/>
                <a:cs typeface="Arial"/>
                <a:sym typeface="Arial"/>
              </a:rPr>
              <a:t> of the European Union. This OER reflects the views only of the authors, and the Commission cannot be held responsible for any use which may be made of the information contained therein.</a:t>
            </a:r>
          </a:p>
        </p:txBody>
      </p:sp>
    </p:spTree>
  </p:cSld>
  <p:clrMapOvr>
    <a:masterClrMapping/>
  </p:clrMapOvr>
  <p:transition spd="slow">
    <p:cut/>
  </p:transition>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388</Words>
  <Application>Microsoft Office PowerPoint</Application>
  <PresentationFormat>Bildschirmpräsentation (4:3)</PresentationFormat>
  <Paragraphs>46</Paragraphs>
  <Slides>6</Slides>
  <Notes>6</Notes>
  <HiddenSlides>0</HiddenSlides>
  <MMClips>0</MMClips>
  <ScaleCrop>false</ScaleCrop>
  <HeadingPairs>
    <vt:vector size="4" baseType="variant">
      <vt:variant>
        <vt:lpstr>Design</vt:lpstr>
      </vt:variant>
      <vt:variant>
        <vt:i4>1</vt:i4>
      </vt:variant>
      <vt:variant>
        <vt:lpstr>Folientitel</vt:lpstr>
      </vt:variant>
      <vt:variant>
        <vt:i4>6</vt:i4>
      </vt:variant>
    </vt:vector>
  </HeadingPairs>
  <TitlesOfParts>
    <vt:vector size="7" baseType="lpstr">
      <vt:lpstr>Office Theme</vt:lpstr>
      <vt:lpstr>  Take decisions in divers heterogeneous groups by consensus</vt:lpstr>
      <vt:lpstr>Aims </vt:lpstr>
      <vt:lpstr>Activity (1/2) </vt:lpstr>
      <vt:lpstr>Aktivität (1/2) </vt:lpstr>
      <vt:lpstr>To take decisions in a by diversity characterised group by consensus requires to fulfil previous conditions:</vt:lpstr>
      <vt:lpstr>Folie 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Take decisions by consensus within a group</dc:title>
  <dc:creator>Veronika Rechberger</dc:creator>
  <cp:lastModifiedBy>Veronika Rechberger</cp:lastModifiedBy>
  <cp:revision>17</cp:revision>
  <dcterms:modified xsi:type="dcterms:W3CDTF">2016-05-04T15:16:58Z</dcterms:modified>
</cp:coreProperties>
</file>